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7" r:id="rId2"/>
    <p:sldId id="302" r:id="rId3"/>
    <p:sldId id="312" r:id="rId4"/>
    <p:sldId id="310" r:id="rId5"/>
    <p:sldId id="324" r:id="rId6"/>
    <p:sldId id="325" r:id="rId7"/>
    <p:sldId id="316" r:id="rId8"/>
    <p:sldId id="326" r:id="rId9"/>
    <p:sldId id="298" r:id="rId10"/>
    <p:sldId id="308" r:id="rId11"/>
    <p:sldId id="306" r:id="rId12"/>
    <p:sldId id="327" r:id="rId13"/>
    <p:sldId id="307" r:id="rId14"/>
    <p:sldId id="328" r:id="rId15"/>
    <p:sldId id="317" r:id="rId16"/>
    <p:sldId id="329" r:id="rId17"/>
    <p:sldId id="313" r:id="rId18"/>
    <p:sldId id="46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70A83B-6006-45CA-AA0A-A6291AC010AE}" v="1356" dt="2021-11-01T19:07:05.6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embeddings/oleObject2.bin"/><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j-lt"/>
                <a:ea typeface="+mn-ea"/>
                <a:cs typeface="+mn-cs"/>
              </a:defRPr>
            </a:pPr>
            <a:r>
              <a:rPr lang="en-US"/>
              <a:t>Percent of Swine Manure Handled in System, 1997</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j-lt"/>
              <a:ea typeface="+mn-ea"/>
              <a:cs typeface="+mn-cs"/>
            </a:defRPr>
          </a:pPr>
          <a:endParaRPr lang="en-US"/>
        </a:p>
      </c:txPr>
    </c:title>
    <c:autoTitleDeleted val="0"/>
    <c:plotArea>
      <c:layout/>
      <c:pieChart>
        <c:varyColors val="1"/>
        <c:ser>
          <c:idx val="5"/>
          <c:order val="5"/>
          <c:dPt>
            <c:idx val="0"/>
            <c:bubble3D val="0"/>
            <c:spPr>
              <a:solidFill>
                <a:schemeClr val="accent2"/>
              </a:solidFill>
              <a:ln w="19050">
                <a:solidFill>
                  <a:schemeClr val="lt1"/>
                </a:solidFill>
              </a:ln>
              <a:effectLst/>
            </c:spPr>
            <c:extLst>
              <c:ext xmlns:c16="http://schemas.microsoft.com/office/drawing/2014/chart" uri="{C3380CC4-5D6E-409C-BE32-E72D297353CC}">
                <c16:uniqueId val="{00000001-FDF1-495F-9FD6-F45F54E1F0AD}"/>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FDF1-495F-9FD6-F45F54E1F0A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DF1-495F-9FD6-F45F54E1F0AD}"/>
              </c:ext>
            </c:extLst>
          </c:dPt>
          <c:dPt>
            <c:idx val="3"/>
            <c:bubble3D val="0"/>
            <c:spPr>
              <a:solidFill>
                <a:srgbClr val="002060"/>
              </a:solidFill>
              <a:ln w="19050">
                <a:solidFill>
                  <a:schemeClr val="lt1"/>
                </a:solidFill>
              </a:ln>
              <a:effectLst/>
            </c:spPr>
            <c:extLst>
              <c:ext xmlns:c16="http://schemas.microsoft.com/office/drawing/2014/chart" uri="{C3380CC4-5D6E-409C-BE32-E72D297353CC}">
                <c16:uniqueId val="{00000007-FDF1-495F-9FD6-F45F54E1F0AD}"/>
              </c:ext>
            </c:extLst>
          </c:dPt>
          <c:dPt>
            <c:idx val="4"/>
            <c:bubble3D val="0"/>
            <c:spPr>
              <a:solidFill>
                <a:schemeClr val="accent6"/>
              </a:solidFill>
              <a:ln w="19050">
                <a:solidFill>
                  <a:schemeClr val="lt1"/>
                </a:solidFill>
              </a:ln>
              <a:effectLst/>
            </c:spPr>
            <c:extLst>
              <c:ext xmlns:c16="http://schemas.microsoft.com/office/drawing/2014/chart" uri="{C3380CC4-5D6E-409C-BE32-E72D297353CC}">
                <c16:uniqueId val="{00000009-FDF1-495F-9FD6-F45F54E1F0AD}"/>
              </c:ext>
            </c:extLst>
          </c:dPt>
          <c:dPt>
            <c:idx val="5"/>
            <c:bubble3D val="0"/>
            <c:spPr>
              <a:solidFill>
                <a:schemeClr val="accent2">
                  <a:lumMod val="50000"/>
                </a:schemeClr>
              </a:solidFill>
              <a:ln w="19050">
                <a:solidFill>
                  <a:schemeClr val="lt1"/>
                </a:solidFill>
              </a:ln>
              <a:effectLst/>
            </c:spPr>
            <c:extLst>
              <c:ext xmlns:c16="http://schemas.microsoft.com/office/drawing/2014/chart" uri="{C3380CC4-5D6E-409C-BE32-E72D297353CC}">
                <c16:uniqueId val="{0000000B-FDF1-495F-9FD6-F45F54E1F0AD}"/>
              </c:ext>
            </c:extLst>
          </c:dPt>
          <c:cat>
            <c:strRef>
              <c:f>'Swine WMS Distribution'!$O$2:$T$2</c:f>
              <c:strCache>
                <c:ptCount val="6"/>
                <c:pt idx="0">
                  <c:v>Anaerobic Lagoon</c:v>
                </c:pt>
                <c:pt idx="1">
                  <c:v>Deep Pit</c:v>
                </c:pt>
                <c:pt idx="2">
                  <c:v>Deep Pit (&lt;1 month)</c:v>
                </c:pt>
                <c:pt idx="3">
                  <c:v>Liquid/Slurry</c:v>
                </c:pt>
                <c:pt idx="4">
                  <c:v>Pasture</c:v>
                </c:pt>
                <c:pt idx="5">
                  <c:v>Solid Storage</c:v>
                </c:pt>
              </c:strCache>
            </c:strRef>
          </c:cat>
          <c:val>
            <c:numRef>
              <c:f>'Swine WMS Distribution'!$O$8:$T$8</c:f>
              <c:numCache>
                <c:formatCode>0%</c:formatCode>
                <c:ptCount val="6"/>
                <c:pt idx="0">
                  <c:v>0.21289663373030854</c:v>
                </c:pt>
                <c:pt idx="1">
                  <c:v>0.41882036965941505</c:v>
                </c:pt>
                <c:pt idx="2">
                  <c:v>1.4872862048840158E-2</c:v>
                </c:pt>
                <c:pt idx="3">
                  <c:v>0.20173416694725416</c:v>
                </c:pt>
                <c:pt idx="4">
                  <c:v>0.11686266793090225</c:v>
                </c:pt>
                <c:pt idx="5">
                  <c:v>2.5313365930116315E-2</c:v>
                </c:pt>
              </c:numCache>
            </c:numRef>
          </c:val>
          <c:extLst>
            <c:ext xmlns:c16="http://schemas.microsoft.com/office/drawing/2014/chart" uri="{C3380CC4-5D6E-409C-BE32-E72D297353CC}">
              <c16:uniqueId val="{0000000C-FDF1-495F-9FD6-F45F54E1F0AD}"/>
            </c:ext>
          </c:extLst>
        </c:ser>
        <c:dLbls>
          <c:showLegendKey val="0"/>
          <c:showVal val="0"/>
          <c:showCatName val="0"/>
          <c:showSerName val="0"/>
          <c:showPercent val="0"/>
          <c:showBubbleSize val="0"/>
          <c:showLeaderLines val="1"/>
        </c:dLbls>
        <c:firstSliceAng val="0"/>
        <c:extLst>
          <c:ext xmlns:c15="http://schemas.microsoft.com/office/drawing/2012/chart" uri="{02D57815-91ED-43cb-92C2-25804820EDAC}">
            <c15:filteredPieSeries>
              <c15: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E-FDF1-495F-9FD6-F45F54E1F0AD}"/>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10-FDF1-495F-9FD6-F45F54E1F0A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12-FDF1-495F-9FD6-F45F54E1F0AD}"/>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14-FDF1-495F-9FD6-F45F54E1F0AD}"/>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16-FDF1-495F-9FD6-F45F54E1F0AD}"/>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18-FDF1-495F-9FD6-F45F54E1F0AD}"/>
                    </c:ext>
                  </c:extLst>
                </c:dPt>
                <c:cat>
                  <c:strRef>
                    <c:extLst>
                      <c:ext uri="{02D57815-91ED-43cb-92C2-25804820EDAC}">
                        <c15:formulaRef>
                          <c15:sqref>'Swine WMS Distribution'!$O$2:$T$2</c15:sqref>
                        </c15:formulaRef>
                      </c:ext>
                    </c:extLst>
                    <c:strCache>
                      <c:ptCount val="6"/>
                      <c:pt idx="0">
                        <c:v>Anaerobic Lagoon</c:v>
                      </c:pt>
                      <c:pt idx="1">
                        <c:v>Deep Pit</c:v>
                      </c:pt>
                      <c:pt idx="2">
                        <c:v>Deep Pit (&lt;1 month)</c:v>
                      </c:pt>
                      <c:pt idx="3">
                        <c:v>Liquid/Slurry</c:v>
                      </c:pt>
                      <c:pt idx="4">
                        <c:v>Pasture</c:v>
                      </c:pt>
                      <c:pt idx="5">
                        <c:v>Solid Storage</c:v>
                      </c:pt>
                    </c:strCache>
                  </c:strRef>
                </c:cat>
                <c:val>
                  <c:numRef>
                    <c:extLst>
                      <c:ext uri="{02D57815-91ED-43cb-92C2-25804820EDAC}">
                        <c15:formulaRef>
                          <c15:sqref>'Swine WMS Distribution'!$O$3:$T$3</c15:sqref>
                        </c15:formulaRef>
                      </c:ext>
                    </c:extLst>
                    <c:numCache>
                      <c:formatCode>0%</c:formatCode>
                      <c:ptCount val="6"/>
                      <c:pt idx="0">
                        <c:v>0.11947081229793267</c:v>
                      </c:pt>
                      <c:pt idx="1">
                        <c:v>0.32825593388582319</c:v>
                      </c:pt>
                      <c:pt idx="2">
                        <c:v>9.6368236419820189E-3</c:v>
                      </c:pt>
                      <c:pt idx="3">
                        <c:v>0.15816948921800078</c:v>
                      </c:pt>
                      <c:pt idx="4">
                        <c:v>5.1675262659453616E-2</c:v>
                      </c:pt>
                      <c:pt idx="5">
                        <c:v>6.5011146294498912E-3</c:v>
                      </c:pt>
                    </c:numCache>
                  </c:numRef>
                </c:val>
                <c:extLst>
                  <c:ext xmlns:c16="http://schemas.microsoft.com/office/drawing/2014/chart" uri="{C3380CC4-5D6E-409C-BE32-E72D297353CC}">
                    <c16:uniqueId val="{00000019-FDF1-495F-9FD6-F45F54E1F0AD}"/>
                  </c:ext>
                </c:extLst>
              </c15:ser>
            </c15:filteredPieSeries>
            <c15:filteredPieSeries>
              <c15:ser>
                <c:idx val="1"/>
                <c:order val="1"/>
                <c:dPt>
                  <c:idx val="0"/>
                  <c:bubble3D val="0"/>
                  <c:spPr>
                    <a:solidFill>
                      <a:schemeClr val="accent1"/>
                    </a:solidFill>
                    <a:ln w="19050">
                      <a:solidFill>
                        <a:schemeClr val="lt1"/>
                      </a:solidFill>
                    </a:ln>
                    <a:effectLst/>
                  </c:spPr>
                  <c:extLst xmlns:c15="http://schemas.microsoft.com/office/drawing/2012/chart">
                    <c:ext xmlns:c16="http://schemas.microsoft.com/office/drawing/2014/chart" uri="{C3380CC4-5D6E-409C-BE32-E72D297353CC}">
                      <c16:uniqueId val="{0000001B-FDF1-495F-9FD6-F45F54E1F0AD}"/>
                    </c:ext>
                  </c:extLst>
                </c:dPt>
                <c:dPt>
                  <c:idx val="1"/>
                  <c:bubble3D val="0"/>
                  <c:spPr>
                    <a:solidFill>
                      <a:schemeClr val="accent2"/>
                    </a:solidFill>
                    <a:ln w="19050">
                      <a:solidFill>
                        <a:schemeClr val="lt1"/>
                      </a:solidFill>
                    </a:ln>
                    <a:effectLst/>
                  </c:spPr>
                  <c:extLst xmlns:c15="http://schemas.microsoft.com/office/drawing/2012/chart">
                    <c:ext xmlns:c16="http://schemas.microsoft.com/office/drawing/2014/chart" uri="{C3380CC4-5D6E-409C-BE32-E72D297353CC}">
                      <c16:uniqueId val="{0000001D-FDF1-495F-9FD6-F45F54E1F0AD}"/>
                    </c:ext>
                  </c:extLst>
                </c:dPt>
                <c:dPt>
                  <c:idx val="2"/>
                  <c:bubble3D val="0"/>
                  <c:spPr>
                    <a:solidFill>
                      <a:schemeClr val="accent3"/>
                    </a:solidFill>
                    <a:ln w="19050">
                      <a:solidFill>
                        <a:schemeClr val="lt1"/>
                      </a:solidFill>
                    </a:ln>
                    <a:effectLst/>
                  </c:spPr>
                  <c:extLst xmlns:c15="http://schemas.microsoft.com/office/drawing/2012/chart">
                    <c:ext xmlns:c16="http://schemas.microsoft.com/office/drawing/2014/chart" uri="{C3380CC4-5D6E-409C-BE32-E72D297353CC}">
                      <c16:uniqueId val="{0000001F-FDF1-495F-9FD6-F45F54E1F0AD}"/>
                    </c:ext>
                  </c:extLst>
                </c:dPt>
                <c:dPt>
                  <c:idx val="3"/>
                  <c:bubble3D val="0"/>
                  <c:spPr>
                    <a:solidFill>
                      <a:schemeClr val="accent4"/>
                    </a:solidFill>
                    <a:ln w="19050">
                      <a:solidFill>
                        <a:schemeClr val="lt1"/>
                      </a:solidFill>
                    </a:ln>
                    <a:effectLst/>
                  </c:spPr>
                  <c:extLst xmlns:c15="http://schemas.microsoft.com/office/drawing/2012/chart">
                    <c:ext xmlns:c16="http://schemas.microsoft.com/office/drawing/2014/chart" uri="{C3380CC4-5D6E-409C-BE32-E72D297353CC}">
                      <c16:uniqueId val="{00000021-FDF1-495F-9FD6-F45F54E1F0AD}"/>
                    </c:ext>
                  </c:extLst>
                </c:dPt>
                <c:dPt>
                  <c:idx val="4"/>
                  <c:bubble3D val="0"/>
                  <c:spPr>
                    <a:solidFill>
                      <a:schemeClr val="accent5"/>
                    </a:solidFill>
                    <a:ln w="19050">
                      <a:solidFill>
                        <a:schemeClr val="lt1"/>
                      </a:solidFill>
                    </a:ln>
                    <a:effectLst/>
                  </c:spPr>
                  <c:extLst xmlns:c15="http://schemas.microsoft.com/office/drawing/2012/chart">
                    <c:ext xmlns:c16="http://schemas.microsoft.com/office/drawing/2014/chart" uri="{C3380CC4-5D6E-409C-BE32-E72D297353CC}">
                      <c16:uniqueId val="{00000023-FDF1-495F-9FD6-F45F54E1F0AD}"/>
                    </c:ext>
                  </c:extLst>
                </c:dPt>
                <c:dPt>
                  <c:idx val="5"/>
                  <c:bubble3D val="0"/>
                  <c:spPr>
                    <a:solidFill>
                      <a:schemeClr val="accent6"/>
                    </a:solidFill>
                    <a:ln w="19050">
                      <a:solidFill>
                        <a:schemeClr val="lt1"/>
                      </a:solidFill>
                    </a:ln>
                    <a:effectLst/>
                  </c:spPr>
                  <c:extLst xmlns:c15="http://schemas.microsoft.com/office/drawing/2012/chart">
                    <c:ext xmlns:c16="http://schemas.microsoft.com/office/drawing/2014/chart" uri="{C3380CC4-5D6E-409C-BE32-E72D297353CC}">
                      <c16:uniqueId val="{00000025-FDF1-495F-9FD6-F45F54E1F0AD}"/>
                    </c:ext>
                  </c:extLst>
                </c:dPt>
                <c:cat>
                  <c:strRef>
                    <c:extLst xmlns:c15="http://schemas.microsoft.com/office/drawing/2012/chart">
                      <c:ext xmlns:c15="http://schemas.microsoft.com/office/drawing/2012/chart" uri="{02D57815-91ED-43cb-92C2-25804820EDAC}">
                        <c15:formulaRef>
                          <c15:sqref>'Swine WMS Distribution'!$O$2:$T$2</c15:sqref>
                        </c15:formulaRef>
                      </c:ext>
                    </c:extLst>
                    <c:strCache>
                      <c:ptCount val="6"/>
                      <c:pt idx="0">
                        <c:v>Anaerobic Lagoon</c:v>
                      </c:pt>
                      <c:pt idx="1">
                        <c:v>Deep Pit</c:v>
                      </c:pt>
                      <c:pt idx="2">
                        <c:v>Deep Pit (&lt;1 month)</c:v>
                      </c:pt>
                      <c:pt idx="3">
                        <c:v>Liquid/Slurry</c:v>
                      </c:pt>
                      <c:pt idx="4">
                        <c:v>Pasture</c:v>
                      </c:pt>
                      <c:pt idx="5">
                        <c:v>Solid Storage</c:v>
                      </c:pt>
                    </c:strCache>
                  </c:strRef>
                </c:cat>
                <c:val>
                  <c:numRef>
                    <c:extLst xmlns:c15="http://schemas.microsoft.com/office/drawing/2012/chart">
                      <c:ext xmlns:c15="http://schemas.microsoft.com/office/drawing/2012/chart" uri="{02D57815-91ED-43cb-92C2-25804820EDAC}">
                        <c15:formulaRef>
                          <c15:sqref>'Swine WMS Distribution'!$O$4:$T$4</c15:sqref>
                        </c15:formulaRef>
                      </c:ext>
                    </c:extLst>
                    <c:numCache>
                      <c:formatCode>0%</c:formatCode>
                      <c:ptCount val="6"/>
                      <c:pt idx="0">
                        <c:v>1.6376589266430556E-3</c:v>
                      </c:pt>
                      <c:pt idx="1">
                        <c:v>4.7808345774107714E-3</c:v>
                      </c:pt>
                      <c:pt idx="2">
                        <c:v>1.4118538265806918E-4</c:v>
                      </c:pt>
                      <c:pt idx="3">
                        <c:v>2.2434727186223273E-3</c:v>
                      </c:pt>
                      <c:pt idx="4">
                        <c:v>1.1224186683289622E-2</c:v>
                      </c:pt>
                      <c:pt idx="5">
                        <c:v>1.4433449490871596E-3</c:v>
                      </c:pt>
                    </c:numCache>
                  </c:numRef>
                </c:val>
                <c:extLst xmlns:c15="http://schemas.microsoft.com/office/drawing/2012/chart">
                  <c:ext xmlns:c16="http://schemas.microsoft.com/office/drawing/2014/chart" uri="{C3380CC4-5D6E-409C-BE32-E72D297353CC}">
                    <c16:uniqueId val="{00000026-FDF1-495F-9FD6-F45F54E1F0AD}"/>
                  </c:ext>
                </c:extLst>
              </c15:ser>
            </c15:filteredPieSeries>
            <c15:filteredPieSeries>
              <c15:ser>
                <c:idx val="2"/>
                <c:order val="2"/>
                <c:dPt>
                  <c:idx val="0"/>
                  <c:bubble3D val="0"/>
                  <c:spPr>
                    <a:solidFill>
                      <a:schemeClr val="accent1"/>
                    </a:solidFill>
                    <a:ln w="19050">
                      <a:solidFill>
                        <a:schemeClr val="lt1"/>
                      </a:solidFill>
                    </a:ln>
                    <a:effectLst/>
                  </c:spPr>
                  <c:extLst xmlns:c15="http://schemas.microsoft.com/office/drawing/2012/chart">
                    <c:ext xmlns:c16="http://schemas.microsoft.com/office/drawing/2014/chart" uri="{C3380CC4-5D6E-409C-BE32-E72D297353CC}">
                      <c16:uniqueId val="{00000028-FDF1-495F-9FD6-F45F54E1F0AD}"/>
                    </c:ext>
                  </c:extLst>
                </c:dPt>
                <c:dPt>
                  <c:idx val="1"/>
                  <c:bubble3D val="0"/>
                  <c:spPr>
                    <a:solidFill>
                      <a:schemeClr val="accent2"/>
                    </a:solidFill>
                    <a:ln w="19050">
                      <a:solidFill>
                        <a:schemeClr val="lt1"/>
                      </a:solidFill>
                    </a:ln>
                    <a:effectLst/>
                  </c:spPr>
                  <c:extLst xmlns:c15="http://schemas.microsoft.com/office/drawing/2012/chart">
                    <c:ext xmlns:c16="http://schemas.microsoft.com/office/drawing/2014/chart" uri="{C3380CC4-5D6E-409C-BE32-E72D297353CC}">
                      <c16:uniqueId val="{0000002A-FDF1-495F-9FD6-F45F54E1F0AD}"/>
                    </c:ext>
                  </c:extLst>
                </c:dPt>
                <c:dPt>
                  <c:idx val="2"/>
                  <c:bubble3D val="0"/>
                  <c:spPr>
                    <a:solidFill>
                      <a:schemeClr val="accent3"/>
                    </a:solidFill>
                    <a:ln w="19050">
                      <a:solidFill>
                        <a:schemeClr val="lt1"/>
                      </a:solidFill>
                    </a:ln>
                    <a:effectLst/>
                  </c:spPr>
                  <c:extLst xmlns:c15="http://schemas.microsoft.com/office/drawing/2012/chart">
                    <c:ext xmlns:c16="http://schemas.microsoft.com/office/drawing/2014/chart" uri="{C3380CC4-5D6E-409C-BE32-E72D297353CC}">
                      <c16:uniqueId val="{0000002C-FDF1-495F-9FD6-F45F54E1F0AD}"/>
                    </c:ext>
                  </c:extLst>
                </c:dPt>
                <c:dPt>
                  <c:idx val="3"/>
                  <c:bubble3D val="0"/>
                  <c:spPr>
                    <a:solidFill>
                      <a:schemeClr val="accent4"/>
                    </a:solidFill>
                    <a:ln w="19050">
                      <a:solidFill>
                        <a:schemeClr val="lt1"/>
                      </a:solidFill>
                    </a:ln>
                    <a:effectLst/>
                  </c:spPr>
                  <c:extLst xmlns:c15="http://schemas.microsoft.com/office/drawing/2012/chart">
                    <c:ext xmlns:c16="http://schemas.microsoft.com/office/drawing/2014/chart" uri="{C3380CC4-5D6E-409C-BE32-E72D297353CC}">
                      <c16:uniqueId val="{0000002E-FDF1-495F-9FD6-F45F54E1F0AD}"/>
                    </c:ext>
                  </c:extLst>
                </c:dPt>
                <c:dPt>
                  <c:idx val="4"/>
                  <c:bubble3D val="0"/>
                  <c:spPr>
                    <a:solidFill>
                      <a:schemeClr val="accent5"/>
                    </a:solidFill>
                    <a:ln w="19050">
                      <a:solidFill>
                        <a:schemeClr val="lt1"/>
                      </a:solidFill>
                    </a:ln>
                    <a:effectLst/>
                  </c:spPr>
                  <c:extLst xmlns:c15="http://schemas.microsoft.com/office/drawing/2012/chart">
                    <c:ext xmlns:c16="http://schemas.microsoft.com/office/drawing/2014/chart" uri="{C3380CC4-5D6E-409C-BE32-E72D297353CC}">
                      <c16:uniqueId val="{00000030-FDF1-495F-9FD6-F45F54E1F0AD}"/>
                    </c:ext>
                  </c:extLst>
                </c:dPt>
                <c:dPt>
                  <c:idx val="5"/>
                  <c:bubble3D val="0"/>
                  <c:spPr>
                    <a:solidFill>
                      <a:schemeClr val="accent6"/>
                    </a:solidFill>
                    <a:ln w="19050">
                      <a:solidFill>
                        <a:schemeClr val="lt1"/>
                      </a:solidFill>
                    </a:ln>
                    <a:effectLst/>
                  </c:spPr>
                  <c:extLst xmlns:c15="http://schemas.microsoft.com/office/drawing/2012/chart">
                    <c:ext xmlns:c16="http://schemas.microsoft.com/office/drawing/2014/chart" uri="{C3380CC4-5D6E-409C-BE32-E72D297353CC}">
                      <c16:uniqueId val="{00000032-FDF1-495F-9FD6-F45F54E1F0AD}"/>
                    </c:ext>
                  </c:extLst>
                </c:dPt>
                <c:cat>
                  <c:strRef>
                    <c:extLst xmlns:c15="http://schemas.microsoft.com/office/drawing/2012/chart">
                      <c:ext xmlns:c15="http://schemas.microsoft.com/office/drawing/2012/chart" uri="{02D57815-91ED-43cb-92C2-25804820EDAC}">
                        <c15:formulaRef>
                          <c15:sqref>'Swine WMS Distribution'!$O$2:$T$2</c15:sqref>
                        </c15:formulaRef>
                      </c:ext>
                    </c:extLst>
                    <c:strCache>
                      <c:ptCount val="6"/>
                      <c:pt idx="0">
                        <c:v>Anaerobic Lagoon</c:v>
                      </c:pt>
                      <c:pt idx="1">
                        <c:v>Deep Pit</c:v>
                      </c:pt>
                      <c:pt idx="2">
                        <c:v>Deep Pit (&lt;1 month)</c:v>
                      </c:pt>
                      <c:pt idx="3">
                        <c:v>Liquid/Slurry</c:v>
                      </c:pt>
                      <c:pt idx="4">
                        <c:v>Pasture</c:v>
                      </c:pt>
                      <c:pt idx="5">
                        <c:v>Solid Storage</c:v>
                      </c:pt>
                    </c:strCache>
                  </c:strRef>
                </c:cat>
                <c:val>
                  <c:numRef>
                    <c:extLst xmlns:c15="http://schemas.microsoft.com/office/drawing/2012/chart">
                      <c:ext xmlns:c15="http://schemas.microsoft.com/office/drawing/2012/chart" uri="{02D57815-91ED-43cb-92C2-25804820EDAC}">
                        <c15:formulaRef>
                          <c15:sqref>'Swine WMS Distribution'!$O$5:$T$5</c15:sqref>
                        </c15:formulaRef>
                      </c:ext>
                    </c:extLst>
                    <c:numCache>
                      <c:formatCode>0%</c:formatCode>
                      <c:ptCount val="6"/>
                      <c:pt idx="0">
                        <c:v>8.8446205870477696E-4</c:v>
                      </c:pt>
                      <c:pt idx="1">
                        <c:v>1.1631321265462981E-3</c:v>
                      </c:pt>
                      <c:pt idx="2">
                        <c:v>6.0626984771964419E-5</c:v>
                      </c:pt>
                      <c:pt idx="3">
                        <c:v>6.2540861202302724E-4</c:v>
                      </c:pt>
                      <c:pt idx="4">
                        <c:v>2.5483025132466701E-3</c:v>
                      </c:pt>
                      <c:pt idx="5">
                        <c:v>3.1420969343941142E-3</c:v>
                      </c:pt>
                    </c:numCache>
                  </c:numRef>
                </c:val>
                <c:extLst xmlns:c15="http://schemas.microsoft.com/office/drawing/2012/chart">
                  <c:ext xmlns:c16="http://schemas.microsoft.com/office/drawing/2014/chart" uri="{C3380CC4-5D6E-409C-BE32-E72D297353CC}">
                    <c16:uniqueId val="{00000033-FDF1-495F-9FD6-F45F54E1F0AD}"/>
                  </c:ext>
                </c:extLst>
              </c15:ser>
            </c15:filteredPieSeries>
            <c15:filteredPieSeries>
              <c15:ser>
                <c:idx val="3"/>
                <c:order val="3"/>
                <c:dPt>
                  <c:idx val="0"/>
                  <c:bubble3D val="0"/>
                  <c:spPr>
                    <a:solidFill>
                      <a:schemeClr val="accent1"/>
                    </a:solidFill>
                    <a:ln w="19050">
                      <a:solidFill>
                        <a:schemeClr val="lt1"/>
                      </a:solidFill>
                    </a:ln>
                    <a:effectLst/>
                  </c:spPr>
                  <c:extLst xmlns:c15="http://schemas.microsoft.com/office/drawing/2012/chart">
                    <c:ext xmlns:c16="http://schemas.microsoft.com/office/drawing/2014/chart" uri="{C3380CC4-5D6E-409C-BE32-E72D297353CC}">
                      <c16:uniqueId val="{00000035-FDF1-495F-9FD6-F45F54E1F0AD}"/>
                    </c:ext>
                  </c:extLst>
                </c:dPt>
                <c:dPt>
                  <c:idx val="1"/>
                  <c:bubble3D val="0"/>
                  <c:spPr>
                    <a:solidFill>
                      <a:schemeClr val="accent2"/>
                    </a:solidFill>
                    <a:ln w="19050">
                      <a:solidFill>
                        <a:schemeClr val="lt1"/>
                      </a:solidFill>
                    </a:ln>
                    <a:effectLst/>
                  </c:spPr>
                  <c:extLst xmlns:c15="http://schemas.microsoft.com/office/drawing/2012/chart">
                    <c:ext xmlns:c16="http://schemas.microsoft.com/office/drawing/2014/chart" uri="{C3380CC4-5D6E-409C-BE32-E72D297353CC}">
                      <c16:uniqueId val="{00000037-FDF1-495F-9FD6-F45F54E1F0AD}"/>
                    </c:ext>
                  </c:extLst>
                </c:dPt>
                <c:dPt>
                  <c:idx val="2"/>
                  <c:bubble3D val="0"/>
                  <c:spPr>
                    <a:solidFill>
                      <a:schemeClr val="accent3"/>
                    </a:solidFill>
                    <a:ln w="19050">
                      <a:solidFill>
                        <a:schemeClr val="lt1"/>
                      </a:solidFill>
                    </a:ln>
                    <a:effectLst/>
                  </c:spPr>
                  <c:extLst xmlns:c15="http://schemas.microsoft.com/office/drawing/2012/chart">
                    <c:ext xmlns:c16="http://schemas.microsoft.com/office/drawing/2014/chart" uri="{C3380CC4-5D6E-409C-BE32-E72D297353CC}">
                      <c16:uniqueId val="{00000039-FDF1-495F-9FD6-F45F54E1F0AD}"/>
                    </c:ext>
                  </c:extLst>
                </c:dPt>
                <c:dPt>
                  <c:idx val="3"/>
                  <c:bubble3D val="0"/>
                  <c:spPr>
                    <a:solidFill>
                      <a:schemeClr val="accent4"/>
                    </a:solidFill>
                    <a:ln w="19050">
                      <a:solidFill>
                        <a:schemeClr val="lt1"/>
                      </a:solidFill>
                    </a:ln>
                    <a:effectLst/>
                  </c:spPr>
                  <c:extLst xmlns:c15="http://schemas.microsoft.com/office/drawing/2012/chart">
                    <c:ext xmlns:c16="http://schemas.microsoft.com/office/drawing/2014/chart" uri="{C3380CC4-5D6E-409C-BE32-E72D297353CC}">
                      <c16:uniqueId val="{0000003B-FDF1-495F-9FD6-F45F54E1F0AD}"/>
                    </c:ext>
                  </c:extLst>
                </c:dPt>
                <c:dPt>
                  <c:idx val="4"/>
                  <c:bubble3D val="0"/>
                  <c:spPr>
                    <a:solidFill>
                      <a:schemeClr val="accent5"/>
                    </a:solidFill>
                    <a:ln w="19050">
                      <a:solidFill>
                        <a:schemeClr val="lt1"/>
                      </a:solidFill>
                    </a:ln>
                    <a:effectLst/>
                  </c:spPr>
                  <c:extLst xmlns:c15="http://schemas.microsoft.com/office/drawing/2012/chart">
                    <c:ext xmlns:c16="http://schemas.microsoft.com/office/drawing/2014/chart" uri="{C3380CC4-5D6E-409C-BE32-E72D297353CC}">
                      <c16:uniqueId val="{0000003D-FDF1-495F-9FD6-F45F54E1F0AD}"/>
                    </c:ext>
                  </c:extLst>
                </c:dPt>
                <c:dPt>
                  <c:idx val="5"/>
                  <c:bubble3D val="0"/>
                  <c:spPr>
                    <a:solidFill>
                      <a:schemeClr val="accent6"/>
                    </a:solidFill>
                    <a:ln w="19050">
                      <a:solidFill>
                        <a:schemeClr val="lt1"/>
                      </a:solidFill>
                    </a:ln>
                    <a:effectLst/>
                  </c:spPr>
                  <c:extLst xmlns:c15="http://schemas.microsoft.com/office/drawing/2012/chart">
                    <c:ext xmlns:c16="http://schemas.microsoft.com/office/drawing/2014/chart" uri="{C3380CC4-5D6E-409C-BE32-E72D297353CC}">
                      <c16:uniqueId val="{0000003F-FDF1-495F-9FD6-F45F54E1F0AD}"/>
                    </c:ext>
                  </c:extLst>
                </c:dPt>
                <c:cat>
                  <c:strRef>
                    <c:extLst xmlns:c15="http://schemas.microsoft.com/office/drawing/2012/chart">
                      <c:ext xmlns:c15="http://schemas.microsoft.com/office/drawing/2012/chart" uri="{02D57815-91ED-43cb-92C2-25804820EDAC}">
                        <c15:formulaRef>
                          <c15:sqref>'Swine WMS Distribution'!$O$2:$T$2</c15:sqref>
                        </c15:formulaRef>
                      </c:ext>
                    </c:extLst>
                    <c:strCache>
                      <c:ptCount val="6"/>
                      <c:pt idx="0">
                        <c:v>Anaerobic Lagoon</c:v>
                      </c:pt>
                      <c:pt idx="1">
                        <c:v>Deep Pit</c:v>
                      </c:pt>
                      <c:pt idx="2">
                        <c:v>Deep Pit (&lt;1 month)</c:v>
                      </c:pt>
                      <c:pt idx="3">
                        <c:v>Liquid/Slurry</c:v>
                      </c:pt>
                      <c:pt idx="4">
                        <c:v>Pasture</c:v>
                      </c:pt>
                      <c:pt idx="5">
                        <c:v>Solid Storage</c:v>
                      </c:pt>
                    </c:strCache>
                  </c:strRef>
                </c:cat>
                <c:val>
                  <c:numRef>
                    <c:extLst xmlns:c15="http://schemas.microsoft.com/office/drawing/2012/chart">
                      <c:ext xmlns:c15="http://schemas.microsoft.com/office/drawing/2012/chart" uri="{02D57815-91ED-43cb-92C2-25804820EDAC}">
                        <c15:formulaRef>
                          <c15:sqref>'Swine WMS Distribution'!$O$6:$T$6</c15:sqref>
                        </c15:formulaRef>
                      </c:ext>
                    </c:extLst>
                    <c:numCache>
                      <c:formatCode>0%</c:formatCode>
                      <c:ptCount val="6"/>
                      <c:pt idx="0">
                        <c:v>8.7248309876574406E-2</c:v>
                      </c:pt>
                      <c:pt idx="1">
                        <c:v>7.6322736202250926E-2</c:v>
                      </c:pt>
                      <c:pt idx="2">
                        <c:v>4.7111394987205011E-3</c:v>
                      </c:pt>
                      <c:pt idx="3">
                        <c:v>3.6347633386062596E-2</c:v>
                      </c:pt>
                      <c:pt idx="4">
                        <c:v>4.3465318986734267E-2</c:v>
                      </c:pt>
                      <c:pt idx="5">
                        <c:v>9.9255618407605127E-3</c:v>
                      </c:pt>
                    </c:numCache>
                  </c:numRef>
                </c:val>
                <c:extLst xmlns:c15="http://schemas.microsoft.com/office/drawing/2012/chart">
                  <c:ext xmlns:c16="http://schemas.microsoft.com/office/drawing/2014/chart" uri="{C3380CC4-5D6E-409C-BE32-E72D297353CC}">
                    <c16:uniqueId val="{00000040-FDF1-495F-9FD6-F45F54E1F0AD}"/>
                  </c:ext>
                </c:extLst>
              </c15:ser>
            </c15:filteredPieSeries>
            <c15:filteredPieSeries>
              <c15:ser>
                <c:idx val="4"/>
                <c:order val="4"/>
                <c:dPt>
                  <c:idx val="0"/>
                  <c:bubble3D val="0"/>
                  <c:spPr>
                    <a:solidFill>
                      <a:schemeClr val="accent1"/>
                    </a:solidFill>
                    <a:ln w="19050">
                      <a:solidFill>
                        <a:schemeClr val="lt1"/>
                      </a:solidFill>
                    </a:ln>
                    <a:effectLst/>
                  </c:spPr>
                  <c:extLst xmlns:c15="http://schemas.microsoft.com/office/drawing/2012/chart">
                    <c:ext xmlns:c16="http://schemas.microsoft.com/office/drawing/2014/chart" uri="{C3380CC4-5D6E-409C-BE32-E72D297353CC}">
                      <c16:uniqueId val="{00000042-FDF1-495F-9FD6-F45F54E1F0AD}"/>
                    </c:ext>
                  </c:extLst>
                </c:dPt>
                <c:dPt>
                  <c:idx val="1"/>
                  <c:bubble3D val="0"/>
                  <c:spPr>
                    <a:solidFill>
                      <a:schemeClr val="accent2"/>
                    </a:solidFill>
                    <a:ln w="19050">
                      <a:solidFill>
                        <a:schemeClr val="lt1"/>
                      </a:solidFill>
                    </a:ln>
                    <a:effectLst/>
                  </c:spPr>
                  <c:extLst xmlns:c15="http://schemas.microsoft.com/office/drawing/2012/chart">
                    <c:ext xmlns:c16="http://schemas.microsoft.com/office/drawing/2014/chart" uri="{C3380CC4-5D6E-409C-BE32-E72D297353CC}">
                      <c16:uniqueId val="{00000044-FDF1-495F-9FD6-F45F54E1F0AD}"/>
                    </c:ext>
                  </c:extLst>
                </c:dPt>
                <c:dPt>
                  <c:idx val="2"/>
                  <c:bubble3D val="0"/>
                  <c:spPr>
                    <a:solidFill>
                      <a:schemeClr val="accent3"/>
                    </a:solidFill>
                    <a:ln w="19050">
                      <a:solidFill>
                        <a:schemeClr val="lt1"/>
                      </a:solidFill>
                    </a:ln>
                    <a:effectLst/>
                  </c:spPr>
                  <c:extLst xmlns:c15="http://schemas.microsoft.com/office/drawing/2012/chart">
                    <c:ext xmlns:c16="http://schemas.microsoft.com/office/drawing/2014/chart" uri="{C3380CC4-5D6E-409C-BE32-E72D297353CC}">
                      <c16:uniqueId val="{00000046-FDF1-495F-9FD6-F45F54E1F0AD}"/>
                    </c:ext>
                  </c:extLst>
                </c:dPt>
                <c:dPt>
                  <c:idx val="3"/>
                  <c:bubble3D val="0"/>
                  <c:spPr>
                    <a:solidFill>
                      <a:schemeClr val="accent4"/>
                    </a:solidFill>
                    <a:ln w="19050">
                      <a:solidFill>
                        <a:schemeClr val="lt1"/>
                      </a:solidFill>
                    </a:ln>
                    <a:effectLst/>
                  </c:spPr>
                  <c:extLst xmlns:c15="http://schemas.microsoft.com/office/drawing/2012/chart">
                    <c:ext xmlns:c16="http://schemas.microsoft.com/office/drawing/2014/chart" uri="{C3380CC4-5D6E-409C-BE32-E72D297353CC}">
                      <c16:uniqueId val="{00000048-FDF1-495F-9FD6-F45F54E1F0AD}"/>
                    </c:ext>
                  </c:extLst>
                </c:dPt>
                <c:dPt>
                  <c:idx val="4"/>
                  <c:bubble3D val="0"/>
                  <c:spPr>
                    <a:solidFill>
                      <a:schemeClr val="accent5"/>
                    </a:solidFill>
                    <a:ln w="19050">
                      <a:solidFill>
                        <a:schemeClr val="lt1"/>
                      </a:solidFill>
                    </a:ln>
                    <a:effectLst/>
                  </c:spPr>
                  <c:extLst xmlns:c15="http://schemas.microsoft.com/office/drawing/2012/chart">
                    <c:ext xmlns:c16="http://schemas.microsoft.com/office/drawing/2014/chart" uri="{C3380CC4-5D6E-409C-BE32-E72D297353CC}">
                      <c16:uniqueId val="{0000004A-FDF1-495F-9FD6-F45F54E1F0AD}"/>
                    </c:ext>
                  </c:extLst>
                </c:dPt>
                <c:dPt>
                  <c:idx val="5"/>
                  <c:bubble3D val="0"/>
                  <c:spPr>
                    <a:solidFill>
                      <a:schemeClr val="accent6"/>
                    </a:solidFill>
                    <a:ln w="19050">
                      <a:solidFill>
                        <a:schemeClr val="lt1"/>
                      </a:solidFill>
                    </a:ln>
                    <a:effectLst/>
                  </c:spPr>
                  <c:extLst xmlns:c15="http://schemas.microsoft.com/office/drawing/2012/chart">
                    <c:ext xmlns:c16="http://schemas.microsoft.com/office/drawing/2014/chart" uri="{C3380CC4-5D6E-409C-BE32-E72D297353CC}">
                      <c16:uniqueId val="{0000004C-FDF1-495F-9FD6-F45F54E1F0AD}"/>
                    </c:ext>
                  </c:extLst>
                </c:dPt>
                <c:cat>
                  <c:strRef>
                    <c:extLst xmlns:c15="http://schemas.microsoft.com/office/drawing/2012/chart">
                      <c:ext xmlns:c15="http://schemas.microsoft.com/office/drawing/2012/chart" uri="{02D57815-91ED-43cb-92C2-25804820EDAC}">
                        <c15:formulaRef>
                          <c15:sqref>'Swine WMS Distribution'!$O$2:$T$2</c15:sqref>
                        </c15:formulaRef>
                      </c:ext>
                    </c:extLst>
                    <c:strCache>
                      <c:ptCount val="6"/>
                      <c:pt idx="0">
                        <c:v>Anaerobic Lagoon</c:v>
                      </c:pt>
                      <c:pt idx="1">
                        <c:v>Deep Pit</c:v>
                      </c:pt>
                      <c:pt idx="2">
                        <c:v>Deep Pit (&lt;1 month)</c:v>
                      </c:pt>
                      <c:pt idx="3">
                        <c:v>Liquid/Slurry</c:v>
                      </c:pt>
                      <c:pt idx="4">
                        <c:v>Pasture</c:v>
                      </c:pt>
                      <c:pt idx="5">
                        <c:v>Solid Storage</c:v>
                      </c:pt>
                    </c:strCache>
                  </c:strRef>
                </c:cat>
                <c:val>
                  <c:numRef>
                    <c:extLst xmlns:c15="http://schemas.microsoft.com/office/drawing/2012/chart">
                      <c:ext xmlns:c15="http://schemas.microsoft.com/office/drawing/2012/chart" uri="{02D57815-91ED-43cb-92C2-25804820EDAC}">
                        <c15:formulaRef>
                          <c15:sqref>'Swine WMS Distribution'!$O$7:$T$7</c15:sqref>
                        </c15:formulaRef>
                      </c:ext>
                    </c:extLst>
                    <c:numCache>
                      <c:formatCode>0%</c:formatCode>
                      <c:ptCount val="6"/>
                      <c:pt idx="0">
                        <c:v>3.6553905704536033E-3</c:v>
                      </c:pt>
                      <c:pt idx="1">
                        <c:v>8.2977328673838249E-3</c:v>
                      </c:pt>
                      <c:pt idx="2">
                        <c:v>3.2308654070760368E-4</c:v>
                      </c:pt>
                      <c:pt idx="3">
                        <c:v>4.3481630125454113E-3</c:v>
                      </c:pt>
                      <c:pt idx="4">
                        <c:v>7.9495970881780856E-3</c:v>
                      </c:pt>
                      <c:pt idx="5">
                        <c:v>4.3012475764246383E-3</c:v>
                      </c:pt>
                    </c:numCache>
                  </c:numRef>
                </c:val>
                <c:extLst xmlns:c15="http://schemas.microsoft.com/office/drawing/2012/chart">
                  <c:ext xmlns:c16="http://schemas.microsoft.com/office/drawing/2014/chart" uri="{C3380CC4-5D6E-409C-BE32-E72D297353CC}">
                    <c16:uniqueId val="{0000004D-FDF1-495F-9FD6-F45F54E1F0AD}"/>
                  </c:ext>
                </c:extLst>
              </c15:ser>
            </c15:filteredPieSeries>
          </c:ext>
        </c:extLst>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j-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mj-lt"/>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j-lt"/>
                <a:ea typeface="+mn-ea"/>
                <a:cs typeface="+mn-cs"/>
              </a:defRPr>
            </a:pPr>
            <a:r>
              <a:rPr lang="en-US"/>
              <a:t>Percent of Swine Manure Handled in System, 2017</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j-lt"/>
              <a:ea typeface="+mn-ea"/>
              <a:cs typeface="+mn-cs"/>
            </a:defRPr>
          </a:pPr>
          <a:endParaRPr lang="en-US"/>
        </a:p>
      </c:txPr>
    </c:title>
    <c:autoTitleDeleted val="0"/>
    <c:plotArea>
      <c:layout/>
      <c:pieChart>
        <c:varyColors val="1"/>
        <c:ser>
          <c:idx val="5"/>
          <c:order val="5"/>
          <c:dPt>
            <c:idx val="0"/>
            <c:bubble3D val="0"/>
            <c:spPr>
              <a:solidFill>
                <a:schemeClr val="accent2"/>
              </a:solidFill>
              <a:ln w="19050">
                <a:solidFill>
                  <a:schemeClr val="lt1"/>
                </a:solidFill>
              </a:ln>
              <a:effectLst/>
            </c:spPr>
            <c:extLst>
              <c:ext xmlns:c16="http://schemas.microsoft.com/office/drawing/2014/chart" uri="{C3380CC4-5D6E-409C-BE32-E72D297353CC}">
                <c16:uniqueId val="{00000001-6595-4944-A89F-C3E5D18B66D9}"/>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6595-4944-A89F-C3E5D18B66D9}"/>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595-4944-A89F-C3E5D18B66D9}"/>
              </c:ext>
            </c:extLst>
          </c:dPt>
          <c:dPt>
            <c:idx val="3"/>
            <c:bubble3D val="0"/>
            <c:spPr>
              <a:solidFill>
                <a:srgbClr val="002060"/>
              </a:solidFill>
              <a:ln w="19050">
                <a:solidFill>
                  <a:schemeClr val="lt1"/>
                </a:solidFill>
              </a:ln>
              <a:effectLst/>
            </c:spPr>
            <c:extLst>
              <c:ext xmlns:c16="http://schemas.microsoft.com/office/drawing/2014/chart" uri="{C3380CC4-5D6E-409C-BE32-E72D297353CC}">
                <c16:uniqueId val="{00000007-6595-4944-A89F-C3E5D18B66D9}"/>
              </c:ext>
            </c:extLst>
          </c:dPt>
          <c:dPt>
            <c:idx val="4"/>
            <c:bubble3D val="0"/>
            <c:spPr>
              <a:solidFill>
                <a:schemeClr val="accent6"/>
              </a:solidFill>
              <a:ln w="19050">
                <a:solidFill>
                  <a:schemeClr val="lt1"/>
                </a:solidFill>
              </a:ln>
              <a:effectLst/>
            </c:spPr>
            <c:extLst>
              <c:ext xmlns:c16="http://schemas.microsoft.com/office/drawing/2014/chart" uri="{C3380CC4-5D6E-409C-BE32-E72D297353CC}">
                <c16:uniqueId val="{00000009-6595-4944-A89F-C3E5D18B66D9}"/>
              </c:ext>
            </c:extLst>
          </c:dPt>
          <c:dPt>
            <c:idx val="5"/>
            <c:bubble3D val="0"/>
            <c:spPr>
              <a:solidFill>
                <a:schemeClr val="accent2">
                  <a:lumMod val="50000"/>
                </a:schemeClr>
              </a:solidFill>
              <a:ln w="19050">
                <a:solidFill>
                  <a:schemeClr val="lt1"/>
                </a:solidFill>
              </a:ln>
              <a:effectLst/>
            </c:spPr>
            <c:extLst>
              <c:ext xmlns:c16="http://schemas.microsoft.com/office/drawing/2014/chart" uri="{C3380CC4-5D6E-409C-BE32-E72D297353CC}">
                <c16:uniqueId val="{0000000B-6595-4944-A89F-C3E5D18B66D9}"/>
              </c:ext>
            </c:extLst>
          </c:dPt>
          <c:cat>
            <c:strRef>
              <c:f>'Swine WMS Distribution'!$O$11:$T$11</c:f>
              <c:strCache>
                <c:ptCount val="6"/>
                <c:pt idx="0">
                  <c:v>Anaerobic Lagoon</c:v>
                </c:pt>
                <c:pt idx="1">
                  <c:v>Deep Pit</c:v>
                </c:pt>
                <c:pt idx="2">
                  <c:v>Deep Pit (&lt;1 month)</c:v>
                </c:pt>
                <c:pt idx="3">
                  <c:v>Liquid/Slurry</c:v>
                </c:pt>
                <c:pt idx="4">
                  <c:v>Pasture</c:v>
                </c:pt>
                <c:pt idx="5">
                  <c:v>Solid Storage</c:v>
                </c:pt>
              </c:strCache>
            </c:strRef>
          </c:cat>
          <c:val>
            <c:numRef>
              <c:f>'Swine WMS Distribution'!$O$17:$T$17</c:f>
              <c:numCache>
                <c:formatCode>0%</c:formatCode>
                <c:ptCount val="6"/>
                <c:pt idx="0">
                  <c:v>0.14322524573180012</c:v>
                </c:pt>
                <c:pt idx="1">
                  <c:v>0.51242349047346092</c:v>
                </c:pt>
                <c:pt idx="2">
                  <c:v>0.11438402254246663</c:v>
                </c:pt>
                <c:pt idx="3">
                  <c:v>0.15210519617841375</c:v>
                </c:pt>
                <c:pt idx="4">
                  <c:v>7.7862045073858646E-2</c:v>
                </c:pt>
                <c:pt idx="5">
                  <c:v>0</c:v>
                </c:pt>
              </c:numCache>
            </c:numRef>
          </c:val>
          <c:extLst>
            <c:ext xmlns:c16="http://schemas.microsoft.com/office/drawing/2014/chart" uri="{C3380CC4-5D6E-409C-BE32-E72D297353CC}">
              <c16:uniqueId val="{0000000C-6595-4944-A89F-C3E5D18B66D9}"/>
            </c:ext>
          </c:extLst>
        </c:ser>
        <c:dLbls>
          <c:showLegendKey val="0"/>
          <c:showVal val="0"/>
          <c:showCatName val="0"/>
          <c:showSerName val="0"/>
          <c:showPercent val="0"/>
          <c:showBubbleSize val="0"/>
          <c:showLeaderLines val="1"/>
        </c:dLbls>
        <c:firstSliceAng val="0"/>
        <c:extLst>
          <c:ext xmlns:c15="http://schemas.microsoft.com/office/drawing/2012/chart" uri="{02D57815-91ED-43cb-92C2-25804820EDAC}">
            <c15:filteredPieSeries>
              <c15: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E-6595-4944-A89F-C3E5D18B66D9}"/>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10-6595-4944-A89F-C3E5D18B66D9}"/>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12-6595-4944-A89F-C3E5D18B66D9}"/>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14-6595-4944-A89F-C3E5D18B66D9}"/>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16-6595-4944-A89F-C3E5D18B66D9}"/>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18-6595-4944-A89F-C3E5D18B66D9}"/>
                    </c:ext>
                  </c:extLst>
                </c:dPt>
                <c:cat>
                  <c:strRef>
                    <c:extLst>
                      <c:ext uri="{02D57815-91ED-43cb-92C2-25804820EDAC}">
                        <c15:formulaRef>
                          <c15:sqref>'Swine WMS Distribution'!$O$11:$T$11</c15:sqref>
                        </c15:formulaRef>
                      </c:ext>
                    </c:extLst>
                    <c:strCache>
                      <c:ptCount val="6"/>
                      <c:pt idx="0">
                        <c:v>Anaerobic Lagoon</c:v>
                      </c:pt>
                      <c:pt idx="1">
                        <c:v>Deep Pit</c:v>
                      </c:pt>
                      <c:pt idx="2">
                        <c:v>Deep Pit (&lt;1 month)</c:v>
                      </c:pt>
                      <c:pt idx="3">
                        <c:v>Liquid/Slurry</c:v>
                      </c:pt>
                      <c:pt idx="4">
                        <c:v>Pasture</c:v>
                      </c:pt>
                      <c:pt idx="5">
                        <c:v>Solid Storage</c:v>
                      </c:pt>
                    </c:strCache>
                  </c:strRef>
                </c:cat>
                <c:val>
                  <c:numRef>
                    <c:extLst>
                      <c:ext uri="{02D57815-91ED-43cb-92C2-25804820EDAC}">
                        <c15:formulaRef>
                          <c15:sqref>'Swine WMS Distribution'!$O$12:$T$12</c15:sqref>
                        </c15:formulaRef>
                      </c:ext>
                    </c:extLst>
                    <c:numCache>
                      <c:formatCode>0%</c:formatCode>
                      <c:ptCount val="6"/>
                      <c:pt idx="0">
                        <c:v>9.1030608433968763E-2</c:v>
                      </c:pt>
                      <c:pt idx="1">
                        <c:v>0.46602373888371601</c:v>
                      </c:pt>
                      <c:pt idx="2">
                        <c:v>8.4935395361772872E-2</c:v>
                      </c:pt>
                      <c:pt idx="3">
                        <c:v>9.5099326800674483E-2</c:v>
                      </c:pt>
                      <c:pt idx="4">
                        <c:v>2.6105168386967272E-2</c:v>
                      </c:pt>
                      <c:pt idx="5">
                        <c:v>0</c:v>
                      </c:pt>
                    </c:numCache>
                  </c:numRef>
                </c:val>
                <c:extLst>
                  <c:ext xmlns:c16="http://schemas.microsoft.com/office/drawing/2014/chart" uri="{C3380CC4-5D6E-409C-BE32-E72D297353CC}">
                    <c16:uniqueId val="{00000019-6595-4944-A89F-C3E5D18B66D9}"/>
                  </c:ext>
                </c:extLst>
              </c15:ser>
            </c15:filteredPieSeries>
            <c15:filteredPieSeries>
              <c15:ser>
                <c:idx val="1"/>
                <c:order val="1"/>
                <c:dPt>
                  <c:idx val="0"/>
                  <c:bubble3D val="0"/>
                  <c:spPr>
                    <a:solidFill>
                      <a:schemeClr val="accent1"/>
                    </a:solidFill>
                    <a:ln w="19050">
                      <a:solidFill>
                        <a:schemeClr val="lt1"/>
                      </a:solidFill>
                    </a:ln>
                    <a:effectLst/>
                  </c:spPr>
                  <c:extLst xmlns:c15="http://schemas.microsoft.com/office/drawing/2012/chart">
                    <c:ext xmlns:c16="http://schemas.microsoft.com/office/drawing/2014/chart" uri="{C3380CC4-5D6E-409C-BE32-E72D297353CC}">
                      <c16:uniqueId val="{0000001B-6595-4944-A89F-C3E5D18B66D9}"/>
                    </c:ext>
                  </c:extLst>
                </c:dPt>
                <c:dPt>
                  <c:idx val="1"/>
                  <c:bubble3D val="0"/>
                  <c:spPr>
                    <a:solidFill>
                      <a:schemeClr val="accent2"/>
                    </a:solidFill>
                    <a:ln w="19050">
                      <a:solidFill>
                        <a:schemeClr val="lt1"/>
                      </a:solidFill>
                    </a:ln>
                    <a:effectLst/>
                  </c:spPr>
                  <c:extLst xmlns:c15="http://schemas.microsoft.com/office/drawing/2012/chart">
                    <c:ext xmlns:c16="http://schemas.microsoft.com/office/drawing/2014/chart" uri="{C3380CC4-5D6E-409C-BE32-E72D297353CC}">
                      <c16:uniqueId val="{0000001D-6595-4944-A89F-C3E5D18B66D9}"/>
                    </c:ext>
                  </c:extLst>
                </c:dPt>
                <c:dPt>
                  <c:idx val="2"/>
                  <c:bubble3D val="0"/>
                  <c:spPr>
                    <a:solidFill>
                      <a:schemeClr val="accent3"/>
                    </a:solidFill>
                    <a:ln w="19050">
                      <a:solidFill>
                        <a:schemeClr val="lt1"/>
                      </a:solidFill>
                    </a:ln>
                    <a:effectLst/>
                  </c:spPr>
                  <c:extLst xmlns:c15="http://schemas.microsoft.com/office/drawing/2012/chart">
                    <c:ext xmlns:c16="http://schemas.microsoft.com/office/drawing/2014/chart" uri="{C3380CC4-5D6E-409C-BE32-E72D297353CC}">
                      <c16:uniqueId val="{0000001F-6595-4944-A89F-C3E5D18B66D9}"/>
                    </c:ext>
                  </c:extLst>
                </c:dPt>
                <c:dPt>
                  <c:idx val="3"/>
                  <c:bubble3D val="0"/>
                  <c:spPr>
                    <a:solidFill>
                      <a:schemeClr val="accent4"/>
                    </a:solidFill>
                    <a:ln w="19050">
                      <a:solidFill>
                        <a:schemeClr val="lt1"/>
                      </a:solidFill>
                    </a:ln>
                    <a:effectLst/>
                  </c:spPr>
                  <c:extLst xmlns:c15="http://schemas.microsoft.com/office/drawing/2012/chart">
                    <c:ext xmlns:c16="http://schemas.microsoft.com/office/drawing/2014/chart" uri="{C3380CC4-5D6E-409C-BE32-E72D297353CC}">
                      <c16:uniqueId val="{00000021-6595-4944-A89F-C3E5D18B66D9}"/>
                    </c:ext>
                  </c:extLst>
                </c:dPt>
                <c:dPt>
                  <c:idx val="4"/>
                  <c:bubble3D val="0"/>
                  <c:spPr>
                    <a:solidFill>
                      <a:schemeClr val="accent5"/>
                    </a:solidFill>
                    <a:ln w="19050">
                      <a:solidFill>
                        <a:schemeClr val="lt1"/>
                      </a:solidFill>
                    </a:ln>
                    <a:effectLst/>
                  </c:spPr>
                  <c:extLst xmlns:c15="http://schemas.microsoft.com/office/drawing/2012/chart">
                    <c:ext xmlns:c16="http://schemas.microsoft.com/office/drawing/2014/chart" uri="{C3380CC4-5D6E-409C-BE32-E72D297353CC}">
                      <c16:uniqueId val="{00000023-6595-4944-A89F-C3E5D18B66D9}"/>
                    </c:ext>
                  </c:extLst>
                </c:dPt>
                <c:dPt>
                  <c:idx val="5"/>
                  <c:bubble3D val="0"/>
                  <c:spPr>
                    <a:solidFill>
                      <a:schemeClr val="accent6"/>
                    </a:solidFill>
                    <a:ln w="19050">
                      <a:solidFill>
                        <a:schemeClr val="lt1"/>
                      </a:solidFill>
                    </a:ln>
                    <a:effectLst/>
                  </c:spPr>
                  <c:extLst xmlns:c15="http://schemas.microsoft.com/office/drawing/2012/chart">
                    <c:ext xmlns:c16="http://schemas.microsoft.com/office/drawing/2014/chart" uri="{C3380CC4-5D6E-409C-BE32-E72D297353CC}">
                      <c16:uniqueId val="{00000025-6595-4944-A89F-C3E5D18B66D9}"/>
                    </c:ext>
                  </c:extLst>
                </c:dPt>
                <c:cat>
                  <c:strRef>
                    <c:extLst xmlns:c15="http://schemas.microsoft.com/office/drawing/2012/chart">
                      <c:ext xmlns:c15="http://schemas.microsoft.com/office/drawing/2012/chart" uri="{02D57815-91ED-43cb-92C2-25804820EDAC}">
                        <c15:formulaRef>
                          <c15:sqref>'Swine WMS Distribution'!$O$11:$T$11</c15:sqref>
                        </c15:formulaRef>
                      </c:ext>
                    </c:extLst>
                    <c:strCache>
                      <c:ptCount val="6"/>
                      <c:pt idx="0">
                        <c:v>Anaerobic Lagoon</c:v>
                      </c:pt>
                      <c:pt idx="1">
                        <c:v>Deep Pit</c:v>
                      </c:pt>
                      <c:pt idx="2">
                        <c:v>Deep Pit (&lt;1 month)</c:v>
                      </c:pt>
                      <c:pt idx="3">
                        <c:v>Liquid/Slurry</c:v>
                      </c:pt>
                      <c:pt idx="4">
                        <c:v>Pasture</c:v>
                      </c:pt>
                      <c:pt idx="5">
                        <c:v>Solid Storage</c:v>
                      </c:pt>
                    </c:strCache>
                  </c:strRef>
                </c:cat>
                <c:val>
                  <c:numRef>
                    <c:extLst xmlns:c15="http://schemas.microsoft.com/office/drawing/2012/chart">
                      <c:ext xmlns:c15="http://schemas.microsoft.com/office/drawing/2012/chart" uri="{02D57815-91ED-43cb-92C2-25804820EDAC}">
                        <c15:formulaRef>
                          <c15:sqref>'Swine WMS Distribution'!$O$13:$T$13</c15:sqref>
                        </c15:formulaRef>
                      </c:ext>
                    </c:extLst>
                    <c:numCache>
                      <c:formatCode>0%</c:formatCode>
                      <c:ptCount val="6"/>
                      <c:pt idx="0">
                        <c:v>3.1806242226077765E-4</c:v>
                      </c:pt>
                      <c:pt idx="1">
                        <c:v>5.7304891907061168E-3</c:v>
                      </c:pt>
                      <c:pt idx="2">
                        <c:v>8.5358025806609025E-4</c:v>
                      </c:pt>
                      <c:pt idx="3">
                        <c:v>6.6635140183601512E-4</c:v>
                      </c:pt>
                      <c:pt idx="4">
                        <c:v>1.0675402895304779E-2</c:v>
                      </c:pt>
                      <c:pt idx="5">
                        <c:v>0</c:v>
                      </c:pt>
                    </c:numCache>
                  </c:numRef>
                </c:val>
                <c:extLst xmlns:c15="http://schemas.microsoft.com/office/drawing/2012/chart">
                  <c:ext xmlns:c16="http://schemas.microsoft.com/office/drawing/2014/chart" uri="{C3380CC4-5D6E-409C-BE32-E72D297353CC}">
                    <c16:uniqueId val="{00000026-6595-4944-A89F-C3E5D18B66D9}"/>
                  </c:ext>
                </c:extLst>
              </c15:ser>
            </c15:filteredPieSeries>
            <c15:filteredPieSeries>
              <c15:ser>
                <c:idx val="2"/>
                <c:order val="2"/>
                <c:dPt>
                  <c:idx val="0"/>
                  <c:bubble3D val="0"/>
                  <c:spPr>
                    <a:solidFill>
                      <a:schemeClr val="accent1"/>
                    </a:solidFill>
                    <a:ln w="19050">
                      <a:solidFill>
                        <a:schemeClr val="lt1"/>
                      </a:solidFill>
                    </a:ln>
                    <a:effectLst/>
                  </c:spPr>
                  <c:extLst xmlns:c15="http://schemas.microsoft.com/office/drawing/2012/chart">
                    <c:ext xmlns:c16="http://schemas.microsoft.com/office/drawing/2014/chart" uri="{C3380CC4-5D6E-409C-BE32-E72D297353CC}">
                      <c16:uniqueId val="{00000028-6595-4944-A89F-C3E5D18B66D9}"/>
                    </c:ext>
                  </c:extLst>
                </c:dPt>
                <c:dPt>
                  <c:idx val="1"/>
                  <c:bubble3D val="0"/>
                  <c:spPr>
                    <a:solidFill>
                      <a:schemeClr val="accent2"/>
                    </a:solidFill>
                    <a:ln w="19050">
                      <a:solidFill>
                        <a:schemeClr val="lt1"/>
                      </a:solidFill>
                    </a:ln>
                    <a:effectLst/>
                  </c:spPr>
                  <c:extLst xmlns:c15="http://schemas.microsoft.com/office/drawing/2012/chart">
                    <c:ext xmlns:c16="http://schemas.microsoft.com/office/drawing/2014/chart" uri="{C3380CC4-5D6E-409C-BE32-E72D297353CC}">
                      <c16:uniqueId val="{0000002A-6595-4944-A89F-C3E5D18B66D9}"/>
                    </c:ext>
                  </c:extLst>
                </c:dPt>
                <c:dPt>
                  <c:idx val="2"/>
                  <c:bubble3D val="0"/>
                  <c:spPr>
                    <a:solidFill>
                      <a:schemeClr val="accent3"/>
                    </a:solidFill>
                    <a:ln w="19050">
                      <a:solidFill>
                        <a:schemeClr val="lt1"/>
                      </a:solidFill>
                    </a:ln>
                    <a:effectLst/>
                  </c:spPr>
                  <c:extLst xmlns:c15="http://schemas.microsoft.com/office/drawing/2012/chart">
                    <c:ext xmlns:c16="http://schemas.microsoft.com/office/drawing/2014/chart" uri="{C3380CC4-5D6E-409C-BE32-E72D297353CC}">
                      <c16:uniqueId val="{0000002C-6595-4944-A89F-C3E5D18B66D9}"/>
                    </c:ext>
                  </c:extLst>
                </c:dPt>
                <c:dPt>
                  <c:idx val="3"/>
                  <c:bubble3D val="0"/>
                  <c:spPr>
                    <a:solidFill>
                      <a:schemeClr val="accent4"/>
                    </a:solidFill>
                    <a:ln w="19050">
                      <a:solidFill>
                        <a:schemeClr val="lt1"/>
                      </a:solidFill>
                    </a:ln>
                    <a:effectLst/>
                  </c:spPr>
                  <c:extLst xmlns:c15="http://schemas.microsoft.com/office/drawing/2012/chart">
                    <c:ext xmlns:c16="http://schemas.microsoft.com/office/drawing/2014/chart" uri="{C3380CC4-5D6E-409C-BE32-E72D297353CC}">
                      <c16:uniqueId val="{0000002E-6595-4944-A89F-C3E5D18B66D9}"/>
                    </c:ext>
                  </c:extLst>
                </c:dPt>
                <c:dPt>
                  <c:idx val="4"/>
                  <c:bubble3D val="0"/>
                  <c:spPr>
                    <a:solidFill>
                      <a:schemeClr val="accent5"/>
                    </a:solidFill>
                    <a:ln w="19050">
                      <a:solidFill>
                        <a:schemeClr val="lt1"/>
                      </a:solidFill>
                    </a:ln>
                    <a:effectLst/>
                  </c:spPr>
                  <c:extLst xmlns:c15="http://schemas.microsoft.com/office/drawing/2012/chart">
                    <c:ext xmlns:c16="http://schemas.microsoft.com/office/drawing/2014/chart" uri="{C3380CC4-5D6E-409C-BE32-E72D297353CC}">
                      <c16:uniqueId val="{00000030-6595-4944-A89F-C3E5D18B66D9}"/>
                    </c:ext>
                  </c:extLst>
                </c:dPt>
                <c:dPt>
                  <c:idx val="5"/>
                  <c:bubble3D val="0"/>
                  <c:spPr>
                    <a:solidFill>
                      <a:schemeClr val="accent6"/>
                    </a:solidFill>
                    <a:ln w="19050">
                      <a:solidFill>
                        <a:schemeClr val="lt1"/>
                      </a:solidFill>
                    </a:ln>
                    <a:effectLst/>
                  </c:spPr>
                  <c:extLst xmlns:c15="http://schemas.microsoft.com/office/drawing/2012/chart">
                    <c:ext xmlns:c16="http://schemas.microsoft.com/office/drawing/2014/chart" uri="{C3380CC4-5D6E-409C-BE32-E72D297353CC}">
                      <c16:uniqueId val="{00000032-6595-4944-A89F-C3E5D18B66D9}"/>
                    </c:ext>
                  </c:extLst>
                </c:dPt>
                <c:cat>
                  <c:strRef>
                    <c:extLst xmlns:c15="http://schemas.microsoft.com/office/drawing/2012/chart">
                      <c:ext xmlns:c15="http://schemas.microsoft.com/office/drawing/2012/chart" uri="{02D57815-91ED-43cb-92C2-25804820EDAC}">
                        <c15:formulaRef>
                          <c15:sqref>'Swine WMS Distribution'!$O$11:$T$11</c15:sqref>
                        </c15:formulaRef>
                      </c:ext>
                    </c:extLst>
                    <c:strCache>
                      <c:ptCount val="6"/>
                      <c:pt idx="0">
                        <c:v>Anaerobic Lagoon</c:v>
                      </c:pt>
                      <c:pt idx="1">
                        <c:v>Deep Pit</c:v>
                      </c:pt>
                      <c:pt idx="2">
                        <c:v>Deep Pit (&lt;1 month)</c:v>
                      </c:pt>
                      <c:pt idx="3">
                        <c:v>Liquid/Slurry</c:v>
                      </c:pt>
                      <c:pt idx="4">
                        <c:v>Pasture</c:v>
                      </c:pt>
                      <c:pt idx="5">
                        <c:v>Solid Storage</c:v>
                      </c:pt>
                    </c:strCache>
                  </c:strRef>
                </c:cat>
                <c:val>
                  <c:numRef>
                    <c:extLst xmlns:c15="http://schemas.microsoft.com/office/drawing/2012/chart">
                      <c:ext xmlns:c15="http://schemas.microsoft.com/office/drawing/2012/chart" uri="{02D57815-91ED-43cb-92C2-25804820EDAC}">
                        <c15:formulaRef>
                          <c15:sqref>'Swine WMS Distribution'!$O$14:$T$14</c15:sqref>
                        </c15:formulaRef>
                      </c:ext>
                    </c:extLst>
                    <c:numCache>
                      <c:formatCode>0%</c:formatCode>
                      <c:ptCount val="6"/>
                      <c:pt idx="0">
                        <c:v>2.3932317008539368E-4</c:v>
                      </c:pt>
                      <c:pt idx="1">
                        <c:v>3.8371027790668648E-4</c:v>
                      </c:pt>
                      <c:pt idx="2">
                        <c:v>1.2901260496668438E-4</c:v>
                      </c:pt>
                      <c:pt idx="3">
                        <c:v>2.9408158367267439E-4</c:v>
                      </c:pt>
                      <c:pt idx="4">
                        <c:v>7.4040426055656965E-4</c:v>
                      </c:pt>
                      <c:pt idx="5">
                        <c:v>0</c:v>
                      </c:pt>
                    </c:numCache>
                  </c:numRef>
                </c:val>
                <c:extLst xmlns:c15="http://schemas.microsoft.com/office/drawing/2012/chart">
                  <c:ext xmlns:c16="http://schemas.microsoft.com/office/drawing/2014/chart" uri="{C3380CC4-5D6E-409C-BE32-E72D297353CC}">
                    <c16:uniqueId val="{00000033-6595-4944-A89F-C3E5D18B66D9}"/>
                  </c:ext>
                </c:extLst>
              </c15:ser>
            </c15:filteredPieSeries>
            <c15:filteredPieSeries>
              <c15:ser>
                <c:idx val="3"/>
                <c:order val="3"/>
                <c:dPt>
                  <c:idx val="0"/>
                  <c:bubble3D val="0"/>
                  <c:spPr>
                    <a:solidFill>
                      <a:schemeClr val="accent1"/>
                    </a:solidFill>
                    <a:ln w="19050">
                      <a:solidFill>
                        <a:schemeClr val="lt1"/>
                      </a:solidFill>
                    </a:ln>
                    <a:effectLst/>
                  </c:spPr>
                  <c:extLst xmlns:c15="http://schemas.microsoft.com/office/drawing/2012/chart">
                    <c:ext xmlns:c16="http://schemas.microsoft.com/office/drawing/2014/chart" uri="{C3380CC4-5D6E-409C-BE32-E72D297353CC}">
                      <c16:uniqueId val="{00000035-6595-4944-A89F-C3E5D18B66D9}"/>
                    </c:ext>
                  </c:extLst>
                </c:dPt>
                <c:dPt>
                  <c:idx val="1"/>
                  <c:bubble3D val="0"/>
                  <c:spPr>
                    <a:solidFill>
                      <a:schemeClr val="accent2"/>
                    </a:solidFill>
                    <a:ln w="19050">
                      <a:solidFill>
                        <a:schemeClr val="lt1"/>
                      </a:solidFill>
                    </a:ln>
                    <a:effectLst/>
                  </c:spPr>
                  <c:extLst xmlns:c15="http://schemas.microsoft.com/office/drawing/2012/chart">
                    <c:ext xmlns:c16="http://schemas.microsoft.com/office/drawing/2014/chart" uri="{C3380CC4-5D6E-409C-BE32-E72D297353CC}">
                      <c16:uniqueId val="{00000037-6595-4944-A89F-C3E5D18B66D9}"/>
                    </c:ext>
                  </c:extLst>
                </c:dPt>
                <c:dPt>
                  <c:idx val="2"/>
                  <c:bubble3D val="0"/>
                  <c:spPr>
                    <a:solidFill>
                      <a:schemeClr val="accent3"/>
                    </a:solidFill>
                    <a:ln w="19050">
                      <a:solidFill>
                        <a:schemeClr val="lt1"/>
                      </a:solidFill>
                    </a:ln>
                    <a:effectLst/>
                  </c:spPr>
                  <c:extLst xmlns:c15="http://schemas.microsoft.com/office/drawing/2012/chart">
                    <c:ext xmlns:c16="http://schemas.microsoft.com/office/drawing/2014/chart" uri="{C3380CC4-5D6E-409C-BE32-E72D297353CC}">
                      <c16:uniqueId val="{00000039-6595-4944-A89F-C3E5D18B66D9}"/>
                    </c:ext>
                  </c:extLst>
                </c:dPt>
                <c:dPt>
                  <c:idx val="3"/>
                  <c:bubble3D val="0"/>
                  <c:spPr>
                    <a:solidFill>
                      <a:schemeClr val="accent4"/>
                    </a:solidFill>
                    <a:ln w="19050">
                      <a:solidFill>
                        <a:schemeClr val="lt1"/>
                      </a:solidFill>
                    </a:ln>
                    <a:effectLst/>
                  </c:spPr>
                  <c:extLst xmlns:c15="http://schemas.microsoft.com/office/drawing/2012/chart">
                    <c:ext xmlns:c16="http://schemas.microsoft.com/office/drawing/2014/chart" uri="{C3380CC4-5D6E-409C-BE32-E72D297353CC}">
                      <c16:uniqueId val="{0000003B-6595-4944-A89F-C3E5D18B66D9}"/>
                    </c:ext>
                  </c:extLst>
                </c:dPt>
                <c:dPt>
                  <c:idx val="4"/>
                  <c:bubble3D val="0"/>
                  <c:spPr>
                    <a:solidFill>
                      <a:schemeClr val="accent5"/>
                    </a:solidFill>
                    <a:ln w="19050">
                      <a:solidFill>
                        <a:schemeClr val="lt1"/>
                      </a:solidFill>
                    </a:ln>
                    <a:effectLst/>
                  </c:spPr>
                  <c:extLst xmlns:c15="http://schemas.microsoft.com/office/drawing/2012/chart">
                    <c:ext xmlns:c16="http://schemas.microsoft.com/office/drawing/2014/chart" uri="{C3380CC4-5D6E-409C-BE32-E72D297353CC}">
                      <c16:uniqueId val="{0000003D-6595-4944-A89F-C3E5D18B66D9}"/>
                    </c:ext>
                  </c:extLst>
                </c:dPt>
                <c:dPt>
                  <c:idx val="5"/>
                  <c:bubble3D val="0"/>
                  <c:spPr>
                    <a:solidFill>
                      <a:schemeClr val="accent6"/>
                    </a:solidFill>
                    <a:ln w="19050">
                      <a:solidFill>
                        <a:schemeClr val="lt1"/>
                      </a:solidFill>
                    </a:ln>
                    <a:effectLst/>
                  </c:spPr>
                  <c:extLst xmlns:c15="http://schemas.microsoft.com/office/drawing/2012/chart">
                    <c:ext xmlns:c16="http://schemas.microsoft.com/office/drawing/2014/chart" uri="{C3380CC4-5D6E-409C-BE32-E72D297353CC}">
                      <c16:uniqueId val="{0000003F-6595-4944-A89F-C3E5D18B66D9}"/>
                    </c:ext>
                  </c:extLst>
                </c:dPt>
                <c:cat>
                  <c:strRef>
                    <c:extLst xmlns:c15="http://schemas.microsoft.com/office/drawing/2012/chart">
                      <c:ext xmlns:c15="http://schemas.microsoft.com/office/drawing/2012/chart" uri="{02D57815-91ED-43cb-92C2-25804820EDAC}">
                        <c15:formulaRef>
                          <c15:sqref>'Swine WMS Distribution'!$O$11:$T$11</c15:sqref>
                        </c15:formulaRef>
                      </c:ext>
                    </c:extLst>
                    <c:strCache>
                      <c:ptCount val="6"/>
                      <c:pt idx="0">
                        <c:v>Anaerobic Lagoon</c:v>
                      </c:pt>
                      <c:pt idx="1">
                        <c:v>Deep Pit</c:v>
                      </c:pt>
                      <c:pt idx="2">
                        <c:v>Deep Pit (&lt;1 month)</c:v>
                      </c:pt>
                      <c:pt idx="3">
                        <c:v>Liquid/Slurry</c:v>
                      </c:pt>
                      <c:pt idx="4">
                        <c:v>Pasture</c:v>
                      </c:pt>
                      <c:pt idx="5">
                        <c:v>Solid Storage</c:v>
                      </c:pt>
                    </c:strCache>
                  </c:strRef>
                </c:cat>
                <c:val>
                  <c:numRef>
                    <c:extLst xmlns:c15="http://schemas.microsoft.com/office/drawing/2012/chart">
                      <c:ext xmlns:c15="http://schemas.microsoft.com/office/drawing/2012/chart" uri="{02D57815-91ED-43cb-92C2-25804820EDAC}">
                        <c15:formulaRef>
                          <c15:sqref>'Swine WMS Distribution'!$O$15:$T$15</c15:sqref>
                        </c15:formulaRef>
                      </c:ext>
                    </c:extLst>
                    <c:numCache>
                      <c:formatCode>0%</c:formatCode>
                      <c:ptCount val="6"/>
                      <c:pt idx="0">
                        <c:v>4.9793798989053173E-2</c:v>
                      </c:pt>
                      <c:pt idx="1">
                        <c:v>3.1818611157546077E-2</c:v>
                      </c:pt>
                      <c:pt idx="2">
                        <c:v>2.6206142595516891E-2</c:v>
                      </c:pt>
                      <c:pt idx="3">
                        <c:v>5.0413136973421528E-2</c:v>
                      </c:pt>
                      <c:pt idx="4">
                        <c:v>3.6449732041131298E-2</c:v>
                      </c:pt>
                      <c:pt idx="5">
                        <c:v>0</c:v>
                      </c:pt>
                    </c:numCache>
                  </c:numRef>
                </c:val>
                <c:extLst xmlns:c15="http://schemas.microsoft.com/office/drawing/2012/chart">
                  <c:ext xmlns:c16="http://schemas.microsoft.com/office/drawing/2014/chart" uri="{C3380CC4-5D6E-409C-BE32-E72D297353CC}">
                    <c16:uniqueId val="{00000040-6595-4944-A89F-C3E5D18B66D9}"/>
                  </c:ext>
                </c:extLst>
              </c15:ser>
            </c15:filteredPieSeries>
            <c15:filteredPieSeries>
              <c15:ser>
                <c:idx val="4"/>
                <c:order val="4"/>
                <c:dPt>
                  <c:idx val="0"/>
                  <c:bubble3D val="0"/>
                  <c:spPr>
                    <a:solidFill>
                      <a:schemeClr val="accent1"/>
                    </a:solidFill>
                    <a:ln w="19050">
                      <a:solidFill>
                        <a:schemeClr val="lt1"/>
                      </a:solidFill>
                    </a:ln>
                    <a:effectLst/>
                  </c:spPr>
                  <c:extLst xmlns:c15="http://schemas.microsoft.com/office/drawing/2012/chart">
                    <c:ext xmlns:c16="http://schemas.microsoft.com/office/drawing/2014/chart" uri="{C3380CC4-5D6E-409C-BE32-E72D297353CC}">
                      <c16:uniqueId val="{00000042-6595-4944-A89F-C3E5D18B66D9}"/>
                    </c:ext>
                  </c:extLst>
                </c:dPt>
                <c:dPt>
                  <c:idx val="1"/>
                  <c:bubble3D val="0"/>
                  <c:spPr>
                    <a:solidFill>
                      <a:schemeClr val="accent2"/>
                    </a:solidFill>
                    <a:ln w="19050">
                      <a:solidFill>
                        <a:schemeClr val="lt1"/>
                      </a:solidFill>
                    </a:ln>
                    <a:effectLst/>
                  </c:spPr>
                  <c:extLst xmlns:c15="http://schemas.microsoft.com/office/drawing/2012/chart">
                    <c:ext xmlns:c16="http://schemas.microsoft.com/office/drawing/2014/chart" uri="{C3380CC4-5D6E-409C-BE32-E72D297353CC}">
                      <c16:uniqueId val="{00000044-6595-4944-A89F-C3E5D18B66D9}"/>
                    </c:ext>
                  </c:extLst>
                </c:dPt>
                <c:dPt>
                  <c:idx val="2"/>
                  <c:bubble3D val="0"/>
                  <c:spPr>
                    <a:solidFill>
                      <a:schemeClr val="accent3"/>
                    </a:solidFill>
                    <a:ln w="19050">
                      <a:solidFill>
                        <a:schemeClr val="lt1"/>
                      </a:solidFill>
                    </a:ln>
                    <a:effectLst/>
                  </c:spPr>
                  <c:extLst xmlns:c15="http://schemas.microsoft.com/office/drawing/2012/chart">
                    <c:ext xmlns:c16="http://schemas.microsoft.com/office/drawing/2014/chart" uri="{C3380CC4-5D6E-409C-BE32-E72D297353CC}">
                      <c16:uniqueId val="{00000046-6595-4944-A89F-C3E5D18B66D9}"/>
                    </c:ext>
                  </c:extLst>
                </c:dPt>
                <c:dPt>
                  <c:idx val="3"/>
                  <c:bubble3D val="0"/>
                  <c:spPr>
                    <a:solidFill>
                      <a:schemeClr val="accent4"/>
                    </a:solidFill>
                    <a:ln w="19050">
                      <a:solidFill>
                        <a:schemeClr val="lt1"/>
                      </a:solidFill>
                    </a:ln>
                    <a:effectLst/>
                  </c:spPr>
                  <c:extLst xmlns:c15="http://schemas.microsoft.com/office/drawing/2012/chart">
                    <c:ext xmlns:c16="http://schemas.microsoft.com/office/drawing/2014/chart" uri="{C3380CC4-5D6E-409C-BE32-E72D297353CC}">
                      <c16:uniqueId val="{00000048-6595-4944-A89F-C3E5D18B66D9}"/>
                    </c:ext>
                  </c:extLst>
                </c:dPt>
                <c:dPt>
                  <c:idx val="4"/>
                  <c:bubble3D val="0"/>
                  <c:spPr>
                    <a:solidFill>
                      <a:schemeClr val="accent5"/>
                    </a:solidFill>
                    <a:ln w="19050">
                      <a:solidFill>
                        <a:schemeClr val="lt1"/>
                      </a:solidFill>
                    </a:ln>
                    <a:effectLst/>
                  </c:spPr>
                  <c:extLst xmlns:c15="http://schemas.microsoft.com/office/drawing/2012/chart">
                    <c:ext xmlns:c16="http://schemas.microsoft.com/office/drawing/2014/chart" uri="{C3380CC4-5D6E-409C-BE32-E72D297353CC}">
                      <c16:uniqueId val="{0000004A-6595-4944-A89F-C3E5D18B66D9}"/>
                    </c:ext>
                  </c:extLst>
                </c:dPt>
                <c:dPt>
                  <c:idx val="5"/>
                  <c:bubble3D val="0"/>
                  <c:spPr>
                    <a:solidFill>
                      <a:schemeClr val="accent6"/>
                    </a:solidFill>
                    <a:ln w="19050">
                      <a:solidFill>
                        <a:schemeClr val="lt1"/>
                      </a:solidFill>
                    </a:ln>
                    <a:effectLst/>
                  </c:spPr>
                  <c:extLst xmlns:c15="http://schemas.microsoft.com/office/drawing/2012/chart">
                    <c:ext xmlns:c16="http://schemas.microsoft.com/office/drawing/2014/chart" uri="{C3380CC4-5D6E-409C-BE32-E72D297353CC}">
                      <c16:uniqueId val="{0000004C-6595-4944-A89F-C3E5D18B66D9}"/>
                    </c:ext>
                  </c:extLst>
                </c:dPt>
                <c:cat>
                  <c:strRef>
                    <c:extLst xmlns:c15="http://schemas.microsoft.com/office/drawing/2012/chart">
                      <c:ext xmlns:c15="http://schemas.microsoft.com/office/drawing/2012/chart" uri="{02D57815-91ED-43cb-92C2-25804820EDAC}">
                        <c15:formulaRef>
                          <c15:sqref>'Swine WMS Distribution'!$O$11:$T$11</c15:sqref>
                        </c15:formulaRef>
                      </c:ext>
                    </c:extLst>
                    <c:strCache>
                      <c:ptCount val="6"/>
                      <c:pt idx="0">
                        <c:v>Anaerobic Lagoon</c:v>
                      </c:pt>
                      <c:pt idx="1">
                        <c:v>Deep Pit</c:v>
                      </c:pt>
                      <c:pt idx="2">
                        <c:v>Deep Pit (&lt;1 month)</c:v>
                      </c:pt>
                      <c:pt idx="3">
                        <c:v>Liquid/Slurry</c:v>
                      </c:pt>
                      <c:pt idx="4">
                        <c:v>Pasture</c:v>
                      </c:pt>
                      <c:pt idx="5">
                        <c:v>Solid Storage</c:v>
                      </c:pt>
                    </c:strCache>
                  </c:strRef>
                </c:cat>
                <c:val>
                  <c:numRef>
                    <c:extLst xmlns:c15="http://schemas.microsoft.com/office/drawing/2012/chart">
                      <c:ext xmlns:c15="http://schemas.microsoft.com/office/drawing/2012/chart" uri="{02D57815-91ED-43cb-92C2-25804820EDAC}">
                        <c15:formulaRef>
                          <c15:sqref>'Swine WMS Distribution'!$O$16:$T$16</c15:sqref>
                        </c15:formulaRef>
                      </c:ext>
                    </c:extLst>
                    <c:numCache>
                      <c:formatCode>0%</c:formatCode>
                      <c:ptCount val="6"/>
                      <c:pt idx="0">
                        <c:v>1.8434527164320072E-3</c:v>
                      </c:pt>
                      <c:pt idx="1">
                        <c:v>8.4669409635860313E-3</c:v>
                      </c:pt>
                      <c:pt idx="2">
                        <c:v>2.2598917221440984E-3</c:v>
                      </c:pt>
                      <c:pt idx="3">
                        <c:v>5.6322994188090407E-3</c:v>
                      </c:pt>
                      <c:pt idx="4">
                        <c:v>3.8913374898987257E-3</c:v>
                      </c:pt>
                      <c:pt idx="5">
                        <c:v>0</c:v>
                      </c:pt>
                    </c:numCache>
                  </c:numRef>
                </c:val>
                <c:extLst xmlns:c15="http://schemas.microsoft.com/office/drawing/2012/chart">
                  <c:ext xmlns:c16="http://schemas.microsoft.com/office/drawing/2014/chart" uri="{C3380CC4-5D6E-409C-BE32-E72D297353CC}">
                    <c16:uniqueId val="{0000004D-6595-4944-A89F-C3E5D18B66D9}"/>
                  </c:ext>
                </c:extLst>
              </c15:ser>
            </c15:filteredPieSeries>
          </c:ext>
        </c:extLst>
      </c:pieChart>
      <c:spPr>
        <a:noFill/>
        <a:ln>
          <a:noFill/>
        </a:ln>
        <a:effectLst/>
      </c:spPr>
    </c:plotArea>
    <c:legend>
      <c:legendPos val="b"/>
      <c:legendEntry>
        <c:idx val="2"/>
        <c:txPr>
          <a:bodyPr rot="0" spcFirstLastPara="1" vertOverflow="ellipsis" vert="horz" wrap="square" anchor="ctr" anchorCtr="1"/>
          <a:lstStyle/>
          <a:p>
            <a:pPr>
              <a:defRPr sz="900" b="0" i="0" u="none" strike="noStrike" kern="1200" baseline="0">
                <a:solidFill>
                  <a:schemeClr val="tx1">
                    <a:lumMod val="65000"/>
                    <a:lumOff val="35000"/>
                  </a:schemeClr>
                </a:solidFill>
                <a:latin typeface="+mj-lt"/>
                <a:ea typeface="+mn-ea"/>
                <a:cs typeface="+mn-cs"/>
              </a:defRPr>
            </a:pPr>
            <a:endParaRPr lang="en-US"/>
          </a:p>
        </c:txPr>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j-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mj-lt"/>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0" i="0" u="none" strike="noStrike" kern="1200" spc="0" baseline="0">
                <a:solidFill>
                  <a:schemeClr val="tx1">
                    <a:lumMod val="65000"/>
                    <a:lumOff val="35000"/>
                  </a:schemeClr>
                </a:solidFill>
                <a:latin typeface="+mj-lt"/>
                <a:ea typeface="+mn-ea"/>
                <a:cs typeface="+mn-cs"/>
              </a:defRPr>
            </a:pPr>
            <a:r>
              <a:rPr lang="en-US"/>
              <a:t>Swine Methane and Nitrous Oxide Manure Emissions Estimates, 2000-2016</a:t>
            </a:r>
          </a:p>
        </c:rich>
      </c:tx>
      <c:layout>
        <c:manualLayout>
          <c:xMode val="edge"/>
          <c:yMode val="edge"/>
          <c:x val="0.14750631326585573"/>
          <c:y val="2.6797868450464352E-2"/>
        </c:manualLayout>
      </c:layout>
      <c:overlay val="0"/>
      <c:spPr>
        <a:noFill/>
        <a:ln>
          <a:noFill/>
        </a:ln>
        <a:effectLst/>
      </c:spPr>
      <c:txPr>
        <a:bodyPr rot="0" spcFirstLastPara="1" vertOverflow="ellipsis" vert="horz" wrap="square" anchor="ctr" anchorCtr="1"/>
        <a:lstStyle/>
        <a:p>
          <a:pPr>
            <a:defRPr sz="1680" b="0" i="0" u="none" strike="noStrike" kern="1200" spc="0" baseline="0">
              <a:solidFill>
                <a:schemeClr val="tx1">
                  <a:lumMod val="65000"/>
                  <a:lumOff val="35000"/>
                </a:schemeClr>
              </a:solidFill>
              <a:latin typeface="+mj-lt"/>
              <a:ea typeface="+mn-ea"/>
              <a:cs typeface="+mn-cs"/>
            </a:defRPr>
          </a:pPr>
          <a:endParaRPr lang="en-US"/>
        </a:p>
      </c:txPr>
    </c:title>
    <c:autoTitleDeleted val="0"/>
    <c:plotArea>
      <c:layout>
        <c:manualLayout>
          <c:layoutTarget val="inner"/>
          <c:xMode val="edge"/>
          <c:yMode val="edge"/>
          <c:x val="0.10823776599336381"/>
          <c:y val="0.13049443453833495"/>
          <c:w val="0.84570630667163427"/>
          <c:h val="0.615695116195207"/>
        </c:manualLayout>
      </c:layout>
      <c:lineChart>
        <c:grouping val="standard"/>
        <c:varyColors val="0"/>
        <c:ser>
          <c:idx val="7"/>
          <c:order val="7"/>
          <c:tx>
            <c:strRef>
              <c:f>Swine!$H$2</c:f>
              <c:strCache>
                <c:ptCount val="1"/>
                <c:pt idx="0">
                  <c:v>2018 Inventory Estimate</c:v>
                </c:pt>
              </c:strCache>
            </c:strRef>
          </c:tx>
          <c:spPr>
            <a:ln w="28575" cap="rnd">
              <a:solidFill>
                <a:srgbClr val="9E480E"/>
              </a:solidFill>
              <a:round/>
            </a:ln>
            <a:effectLst/>
          </c:spPr>
          <c:marker>
            <c:symbol val="none"/>
          </c:marker>
          <c:cat>
            <c:numRef>
              <c:f>Swine!$A$5:$A$21</c:f>
              <c:numCache>
                <c:formatCode>General</c:formatCode>
                <c:ptCount val="17"/>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numCache>
            </c:numRef>
          </c:cat>
          <c:val>
            <c:numRef>
              <c:f>Swine!$H$5:$H$21</c:f>
              <c:numCache>
                <c:formatCode>General</c:formatCode>
                <c:ptCount val="17"/>
                <c:pt idx="0">
                  <c:v>22.4</c:v>
                </c:pt>
                <c:pt idx="1">
                  <c:v>22.9</c:v>
                </c:pt>
                <c:pt idx="2">
                  <c:v>23.5</c:v>
                </c:pt>
                <c:pt idx="3">
                  <c:v>23.1</c:v>
                </c:pt>
                <c:pt idx="4">
                  <c:v>23.2</c:v>
                </c:pt>
                <c:pt idx="5">
                  <c:v>24.599999999999998</c:v>
                </c:pt>
                <c:pt idx="6">
                  <c:v>24.400000000000002</c:v>
                </c:pt>
                <c:pt idx="7">
                  <c:v>26.5</c:v>
                </c:pt>
                <c:pt idx="8">
                  <c:v>25.299999999999997</c:v>
                </c:pt>
                <c:pt idx="9">
                  <c:v>24.4</c:v>
                </c:pt>
                <c:pt idx="10">
                  <c:v>25.7</c:v>
                </c:pt>
                <c:pt idx="11">
                  <c:v>25.599999999999998</c:v>
                </c:pt>
                <c:pt idx="12">
                  <c:v>26.4</c:v>
                </c:pt>
                <c:pt idx="13">
                  <c:v>25.099999999999998</c:v>
                </c:pt>
                <c:pt idx="14">
                  <c:v>24</c:v>
                </c:pt>
                <c:pt idx="15">
                  <c:v>26.6</c:v>
                </c:pt>
                <c:pt idx="16">
                  <c:v>27.4</c:v>
                </c:pt>
              </c:numCache>
            </c:numRef>
          </c:val>
          <c:smooth val="0"/>
          <c:extLst>
            <c:ext xmlns:c16="http://schemas.microsoft.com/office/drawing/2014/chart" uri="{C3380CC4-5D6E-409C-BE32-E72D297353CC}">
              <c16:uniqueId val="{00000000-1FB3-46E1-8026-625E46ECE30F}"/>
            </c:ext>
          </c:extLst>
        </c:ser>
        <c:ser>
          <c:idx val="8"/>
          <c:order val="8"/>
          <c:tx>
            <c:strRef>
              <c:f>Swine!$I$2</c:f>
              <c:strCache>
                <c:ptCount val="1"/>
                <c:pt idx="0">
                  <c:v>2019 Inventory Estimate (Updated activity data)</c:v>
                </c:pt>
              </c:strCache>
            </c:strRef>
          </c:tx>
          <c:spPr>
            <a:ln w="28575" cap="rnd">
              <a:solidFill>
                <a:schemeClr val="accent1"/>
              </a:solidFill>
              <a:round/>
            </a:ln>
            <a:effectLst/>
          </c:spPr>
          <c:marker>
            <c:symbol val="none"/>
          </c:marker>
          <c:cat>
            <c:numRef>
              <c:f>Swine!$A$5:$A$21</c:f>
              <c:numCache>
                <c:formatCode>General</c:formatCode>
                <c:ptCount val="17"/>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numCache>
            </c:numRef>
          </c:cat>
          <c:val>
            <c:numRef>
              <c:f>Swine!$I$5:$I$21</c:f>
              <c:numCache>
                <c:formatCode>General</c:formatCode>
                <c:ptCount val="17"/>
                <c:pt idx="0">
                  <c:v>21.3</c:v>
                </c:pt>
                <c:pt idx="1">
                  <c:v>21.4</c:v>
                </c:pt>
                <c:pt idx="2">
                  <c:v>21.8</c:v>
                </c:pt>
                <c:pt idx="3">
                  <c:v>21.1</c:v>
                </c:pt>
                <c:pt idx="4">
                  <c:v>20.8</c:v>
                </c:pt>
                <c:pt idx="5">
                  <c:v>22</c:v>
                </c:pt>
                <c:pt idx="6">
                  <c:v>21.5</c:v>
                </c:pt>
                <c:pt idx="7">
                  <c:v>23.1</c:v>
                </c:pt>
                <c:pt idx="8">
                  <c:v>21.400000000000002</c:v>
                </c:pt>
                <c:pt idx="9">
                  <c:v>20.2</c:v>
                </c:pt>
                <c:pt idx="10">
                  <c:v>21.7</c:v>
                </c:pt>
                <c:pt idx="11">
                  <c:v>21.6</c:v>
                </c:pt>
                <c:pt idx="12">
                  <c:v>21.400000000000002</c:v>
                </c:pt>
                <c:pt idx="13">
                  <c:v>19.7</c:v>
                </c:pt>
                <c:pt idx="14">
                  <c:v>19</c:v>
                </c:pt>
                <c:pt idx="15">
                  <c:v>21.099999999999998</c:v>
                </c:pt>
                <c:pt idx="16">
                  <c:v>20.2</c:v>
                </c:pt>
              </c:numCache>
            </c:numRef>
          </c:val>
          <c:smooth val="0"/>
          <c:extLst>
            <c:ext xmlns:c16="http://schemas.microsoft.com/office/drawing/2014/chart" uri="{C3380CC4-5D6E-409C-BE32-E72D297353CC}">
              <c16:uniqueId val="{00000001-1FB3-46E1-8026-625E46ECE30F}"/>
            </c:ext>
          </c:extLst>
        </c:ser>
        <c:dLbls>
          <c:showLegendKey val="0"/>
          <c:showVal val="0"/>
          <c:showCatName val="0"/>
          <c:showSerName val="0"/>
          <c:showPercent val="0"/>
          <c:showBubbleSize val="0"/>
        </c:dLbls>
        <c:smooth val="0"/>
        <c:axId val="721343336"/>
        <c:axId val="721348256"/>
        <c:extLst>
          <c:ext xmlns:c15="http://schemas.microsoft.com/office/drawing/2012/chart" uri="{02D57815-91ED-43cb-92C2-25804820EDAC}">
            <c15:filteredLineSeries>
              <c15:ser>
                <c:idx val="0"/>
                <c:order val="0"/>
                <c:spPr>
                  <a:ln w="28575" cap="rnd">
                    <a:solidFill>
                      <a:schemeClr val="accent1"/>
                    </a:solidFill>
                    <a:round/>
                  </a:ln>
                  <a:effectLst/>
                </c:spPr>
                <c:marker>
                  <c:symbol val="none"/>
                </c:marker>
                <c:cat>
                  <c:numRef>
                    <c:extLst>
                      <c:ext uri="{02D57815-91ED-43cb-92C2-25804820EDAC}">
                        <c15:formulaRef>
                          <c15:sqref>Swine!$A$5:$A$21</c15:sqref>
                        </c15:formulaRef>
                      </c:ext>
                    </c:extLst>
                    <c:numCache>
                      <c:formatCode>General</c:formatCode>
                      <c:ptCount val="17"/>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numCache>
                  </c:numRef>
                </c:cat>
                <c:val>
                  <c:numRef>
                    <c:extLst>
                      <c:ext uri="{02D57815-91ED-43cb-92C2-25804820EDAC}">
                        <c15:formulaRef>
                          <c15:sqref>Swine!$A$3:$A$21</c15:sqref>
                        </c15:formulaRef>
                      </c:ext>
                    </c:extLst>
                    <c:numCache>
                      <c:formatCode>General</c:formatCode>
                      <c:ptCount val="19"/>
                      <c:pt idx="0">
                        <c:v>1990</c:v>
                      </c:pt>
                      <c:pt idx="1">
                        <c:v>1995</c:v>
                      </c:pt>
                      <c:pt idx="2">
                        <c:v>2000</c:v>
                      </c:pt>
                      <c:pt idx="3">
                        <c:v>2001</c:v>
                      </c:pt>
                      <c:pt idx="4">
                        <c:v>2002</c:v>
                      </c:pt>
                      <c:pt idx="5">
                        <c:v>2003</c:v>
                      </c:pt>
                      <c:pt idx="6">
                        <c:v>2004</c:v>
                      </c:pt>
                      <c:pt idx="7">
                        <c:v>2005</c:v>
                      </c:pt>
                      <c:pt idx="8">
                        <c:v>2006</c:v>
                      </c:pt>
                      <c:pt idx="9">
                        <c:v>2007</c:v>
                      </c:pt>
                      <c:pt idx="10">
                        <c:v>2008</c:v>
                      </c:pt>
                      <c:pt idx="11">
                        <c:v>2009</c:v>
                      </c:pt>
                      <c:pt idx="12">
                        <c:v>2010</c:v>
                      </c:pt>
                      <c:pt idx="13">
                        <c:v>2011</c:v>
                      </c:pt>
                      <c:pt idx="14">
                        <c:v>2012</c:v>
                      </c:pt>
                      <c:pt idx="15">
                        <c:v>2013</c:v>
                      </c:pt>
                      <c:pt idx="16">
                        <c:v>2014</c:v>
                      </c:pt>
                      <c:pt idx="17">
                        <c:v>2015</c:v>
                      </c:pt>
                      <c:pt idx="18">
                        <c:v>2016</c:v>
                      </c:pt>
                    </c:numCache>
                  </c:numRef>
                </c:val>
                <c:smooth val="0"/>
                <c:extLst>
                  <c:ext xmlns:c16="http://schemas.microsoft.com/office/drawing/2014/chart" uri="{C3380CC4-5D6E-409C-BE32-E72D297353CC}">
                    <c16:uniqueId val="{00000002-1FB3-46E1-8026-625E46ECE30F}"/>
                  </c:ext>
                </c:extLst>
              </c15:ser>
            </c15:filteredLineSeries>
            <c15:filteredLineSeries>
              <c15:ser>
                <c:idx val="1"/>
                <c:order val="1"/>
                <c:spPr>
                  <a:ln w="28575" cap="rnd">
                    <a:solidFill>
                      <a:schemeClr val="accent2"/>
                    </a:solidFill>
                    <a:round/>
                  </a:ln>
                  <a:effectLst/>
                </c:spPr>
                <c:marker>
                  <c:symbol val="none"/>
                </c:marker>
                <c:cat>
                  <c:numRef>
                    <c:extLst xmlns:c15="http://schemas.microsoft.com/office/drawing/2012/chart">
                      <c:ext xmlns:c15="http://schemas.microsoft.com/office/drawing/2012/chart" uri="{02D57815-91ED-43cb-92C2-25804820EDAC}">
                        <c15:formulaRef>
                          <c15:sqref>Swine!$A$5:$A$21</c15:sqref>
                        </c15:formulaRef>
                      </c:ext>
                    </c:extLst>
                    <c:numCache>
                      <c:formatCode>General</c:formatCode>
                      <c:ptCount val="17"/>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numCache>
                  </c:numRef>
                </c:cat>
                <c:val>
                  <c:numRef>
                    <c:extLst xmlns:c15="http://schemas.microsoft.com/office/drawing/2012/chart">
                      <c:ext xmlns:c15="http://schemas.microsoft.com/office/drawing/2012/chart" uri="{02D57815-91ED-43cb-92C2-25804820EDAC}">
                        <c15:formulaRef>
                          <c15:sqref>Swine!$B$3:$B$21</c15:sqref>
                        </c15:formulaRef>
                      </c:ext>
                    </c:extLst>
                    <c:numCache>
                      <c:formatCode>General</c:formatCode>
                      <c:ptCount val="19"/>
                      <c:pt idx="0">
                        <c:v>15.6</c:v>
                      </c:pt>
                      <c:pt idx="1">
                        <c:v>19.100000000000001</c:v>
                      </c:pt>
                      <c:pt idx="2">
                        <c:v>20.9</c:v>
                      </c:pt>
                      <c:pt idx="3">
                        <c:v>21.4</c:v>
                      </c:pt>
                      <c:pt idx="4">
                        <c:v>21.9</c:v>
                      </c:pt>
                      <c:pt idx="5">
                        <c:v>21.5</c:v>
                      </c:pt>
                      <c:pt idx="6">
                        <c:v>21.5</c:v>
                      </c:pt>
                      <c:pt idx="7">
                        <c:v>22.9</c:v>
                      </c:pt>
                      <c:pt idx="8">
                        <c:v>22.6</c:v>
                      </c:pt>
                      <c:pt idx="9">
                        <c:v>24.6</c:v>
                      </c:pt>
                      <c:pt idx="10">
                        <c:v>23.4</c:v>
                      </c:pt>
                      <c:pt idx="11">
                        <c:v>22.5</c:v>
                      </c:pt>
                      <c:pt idx="12">
                        <c:v>23.8</c:v>
                      </c:pt>
                      <c:pt idx="13">
                        <c:v>23.7</c:v>
                      </c:pt>
                      <c:pt idx="14">
                        <c:v>24.5</c:v>
                      </c:pt>
                      <c:pt idx="15">
                        <c:v>23.2</c:v>
                      </c:pt>
                      <c:pt idx="16">
                        <c:v>22.2</c:v>
                      </c:pt>
                      <c:pt idx="17">
                        <c:v>24.6</c:v>
                      </c:pt>
                      <c:pt idx="18">
                        <c:v>25.4</c:v>
                      </c:pt>
                    </c:numCache>
                  </c:numRef>
                </c:val>
                <c:smooth val="0"/>
                <c:extLst xmlns:c15="http://schemas.microsoft.com/office/drawing/2012/chart">
                  <c:ext xmlns:c16="http://schemas.microsoft.com/office/drawing/2014/chart" uri="{C3380CC4-5D6E-409C-BE32-E72D297353CC}">
                    <c16:uniqueId val="{00000003-1FB3-46E1-8026-625E46ECE30F}"/>
                  </c:ext>
                </c:extLst>
              </c15:ser>
            </c15:filteredLineSeries>
            <c15:filteredLineSeries>
              <c15:ser>
                <c:idx val="2"/>
                <c:order val="2"/>
                <c:spPr>
                  <a:ln w="28575" cap="rnd">
                    <a:solidFill>
                      <a:schemeClr val="accent3"/>
                    </a:solidFill>
                    <a:round/>
                  </a:ln>
                  <a:effectLst/>
                </c:spPr>
                <c:marker>
                  <c:symbol val="none"/>
                </c:marker>
                <c:cat>
                  <c:numRef>
                    <c:extLst xmlns:c15="http://schemas.microsoft.com/office/drawing/2012/chart">
                      <c:ext xmlns:c15="http://schemas.microsoft.com/office/drawing/2012/chart" uri="{02D57815-91ED-43cb-92C2-25804820EDAC}">
                        <c15:formulaRef>
                          <c15:sqref>Swine!$A$5:$A$21</c15:sqref>
                        </c15:formulaRef>
                      </c:ext>
                    </c:extLst>
                    <c:numCache>
                      <c:formatCode>General</c:formatCode>
                      <c:ptCount val="17"/>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numCache>
                  </c:numRef>
                </c:cat>
                <c:val>
                  <c:numRef>
                    <c:extLst xmlns:c15="http://schemas.microsoft.com/office/drawing/2012/chart">
                      <c:ext xmlns:c15="http://schemas.microsoft.com/office/drawing/2012/chart" uri="{02D57815-91ED-43cb-92C2-25804820EDAC}">
                        <c15:formulaRef>
                          <c15:sqref>Swine!$C$3:$C$21</c15:sqref>
                        </c15:formulaRef>
                      </c:ext>
                    </c:extLst>
                    <c:numCache>
                      <c:formatCode>General</c:formatCode>
                      <c:ptCount val="19"/>
                      <c:pt idx="0">
                        <c:v>15.5</c:v>
                      </c:pt>
                      <c:pt idx="1">
                        <c:v>19.100000000000001</c:v>
                      </c:pt>
                      <c:pt idx="2">
                        <c:v>19.8</c:v>
                      </c:pt>
                      <c:pt idx="3">
                        <c:v>19.899999999999999</c:v>
                      </c:pt>
                      <c:pt idx="4">
                        <c:v>20.3</c:v>
                      </c:pt>
                      <c:pt idx="5">
                        <c:v>19.5</c:v>
                      </c:pt>
                      <c:pt idx="6">
                        <c:v>19.2</c:v>
                      </c:pt>
                      <c:pt idx="7">
                        <c:v>20.3</c:v>
                      </c:pt>
                      <c:pt idx="8">
                        <c:v>19.7</c:v>
                      </c:pt>
                      <c:pt idx="9">
                        <c:v>21.3</c:v>
                      </c:pt>
                      <c:pt idx="10">
                        <c:v>19.600000000000001</c:v>
                      </c:pt>
                      <c:pt idx="11">
                        <c:v>18.5</c:v>
                      </c:pt>
                      <c:pt idx="12">
                        <c:v>19.899999999999999</c:v>
                      </c:pt>
                      <c:pt idx="13">
                        <c:v>19.8</c:v>
                      </c:pt>
                      <c:pt idx="14">
                        <c:v>19.600000000000001</c:v>
                      </c:pt>
                      <c:pt idx="15">
                        <c:v>18</c:v>
                      </c:pt>
                      <c:pt idx="16">
                        <c:v>17.2</c:v>
                      </c:pt>
                      <c:pt idx="17">
                        <c:v>19.2</c:v>
                      </c:pt>
                      <c:pt idx="18">
                        <c:v>20.2</c:v>
                      </c:pt>
                    </c:numCache>
                  </c:numRef>
                </c:val>
                <c:smooth val="0"/>
                <c:extLst xmlns:c15="http://schemas.microsoft.com/office/drawing/2012/chart">
                  <c:ext xmlns:c16="http://schemas.microsoft.com/office/drawing/2014/chart" uri="{C3380CC4-5D6E-409C-BE32-E72D297353CC}">
                    <c16:uniqueId val="{00000004-1FB3-46E1-8026-625E46ECE30F}"/>
                  </c:ext>
                </c:extLst>
              </c15:ser>
            </c15:filteredLineSeries>
            <c15:filteredLineSeries>
              <c15:ser>
                <c:idx val="3"/>
                <c:order val="3"/>
                <c:spPr>
                  <a:ln w="28575" cap="rnd">
                    <a:solidFill>
                      <a:schemeClr val="accent4"/>
                    </a:solidFill>
                    <a:round/>
                  </a:ln>
                  <a:effectLst/>
                </c:spPr>
                <c:marker>
                  <c:symbol val="none"/>
                </c:marker>
                <c:cat>
                  <c:numRef>
                    <c:extLst xmlns:c15="http://schemas.microsoft.com/office/drawing/2012/chart">
                      <c:ext xmlns:c15="http://schemas.microsoft.com/office/drawing/2012/chart" uri="{02D57815-91ED-43cb-92C2-25804820EDAC}">
                        <c15:formulaRef>
                          <c15:sqref>Swine!$A$5:$A$21</c15:sqref>
                        </c15:formulaRef>
                      </c:ext>
                    </c:extLst>
                    <c:numCache>
                      <c:formatCode>General</c:formatCode>
                      <c:ptCount val="17"/>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numCache>
                  </c:numRef>
                </c:cat>
                <c:val>
                  <c:numRef>
                    <c:extLst xmlns:c15="http://schemas.microsoft.com/office/drawing/2012/chart">
                      <c:ext xmlns:c15="http://schemas.microsoft.com/office/drawing/2012/chart" uri="{02D57815-91ED-43cb-92C2-25804820EDAC}">
                        <c15:formulaRef>
                          <c15:sqref>Swine!$D$3:$D$21</c15:sqref>
                        </c15:formulaRef>
                      </c:ext>
                    </c:extLst>
                    <c:numCache>
                      <c:formatCode>0.00%</c:formatCode>
                      <c:ptCount val="19"/>
                      <c:pt idx="0">
                        <c:v>0</c:v>
                      </c:pt>
                      <c:pt idx="1">
                        <c:v>0</c:v>
                      </c:pt>
                      <c:pt idx="2">
                        <c:v>-5.3999999999999999E-2</c:v>
                      </c:pt>
                      <c:pt idx="3">
                        <c:v>-6.6000000000000003E-2</c:v>
                      </c:pt>
                      <c:pt idx="4">
                        <c:v>-7.5999999999999998E-2</c:v>
                      </c:pt>
                      <c:pt idx="5">
                        <c:v>-0.09</c:v>
                      </c:pt>
                      <c:pt idx="6">
                        <c:v>-0.104</c:v>
                      </c:pt>
                      <c:pt idx="7">
                        <c:v>-0.113</c:v>
                      </c:pt>
                      <c:pt idx="8">
                        <c:v>-0.126</c:v>
                      </c:pt>
                      <c:pt idx="9">
                        <c:v>-0.13600000000000001</c:v>
                      </c:pt>
                      <c:pt idx="10">
                        <c:v>-0.16200000000000001</c:v>
                      </c:pt>
                      <c:pt idx="11">
                        <c:v>-0.17699999999999999</c:v>
                      </c:pt>
                      <c:pt idx="12">
                        <c:v>-0.161</c:v>
                      </c:pt>
                      <c:pt idx="13">
                        <c:v>-0.16700000000000001</c:v>
                      </c:pt>
                      <c:pt idx="14">
                        <c:v>-0.20200000000000001</c:v>
                      </c:pt>
                      <c:pt idx="15">
                        <c:v>-0.22500000000000001</c:v>
                      </c:pt>
                      <c:pt idx="16">
                        <c:v>-0.22700000000000001</c:v>
                      </c:pt>
                      <c:pt idx="17">
                        <c:v>-0.219</c:v>
                      </c:pt>
                      <c:pt idx="18">
                        <c:v>-0.20499999999999999</c:v>
                      </c:pt>
                    </c:numCache>
                  </c:numRef>
                </c:val>
                <c:smooth val="0"/>
                <c:extLst xmlns:c15="http://schemas.microsoft.com/office/drawing/2012/chart">
                  <c:ext xmlns:c16="http://schemas.microsoft.com/office/drawing/2014/chart" uri="{C3380CC4-5D6E-409C-BE32-E72D297353CC}">
                    <c16:uniqueId val="{00000005-1FB3-46E1-8026-625E46ECE30F}"/>
                  </c:ext>
                </c:extLst>
              </c15:ser>
            </c15:filteredLineSeries>
            <c15:filteredLineSeries>
              <c15:ser>
                <c:idx val="4"/>
                <c:order val="4"/>
                <c:spPr>
                  <a:ln w="28575" cap="rnd">
                    <a:solidFill>
                      <a:schemeClr val="accent5"/>
                    </a:solidFill>
                    <a:round/>
                  </a:ln>
                  <a:effectLst/>
                </c:spPr>
                <c:marker>
                  <c:symbol val="none"/>
                </c:marker>
                <c:cat>
                  <c:numRef>
                    <c:extLst xmlns:c15="http://schemas.microsoft.com/office/drawing/2012/chart">
                      <c:ext xmlns:c15="http://schemas.microsoft.com/office/drawing/2012/chart" uri="{02D57815-91ED-43cb-92C2-25804820EDAC}">
                        <c15:formulaRef>
                          <c15:sqref>Swine!$A$5:$A$21</c15:sqref>
                        </c15:formulaRef>
                      </c:ext>
                    </c:extLst>
                    <c:numCache>
                      <c:formatCode>General</c:formatCode>
                      <c:ptCount val="17"/>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numCache>
                  </c:numRef>
                </c:cat>
                <c:val>
                  <c:numRef>
                    <c:extLst xmlns:c15="http://schemas.microsoft.com/office/drawing/2012/chart">
                      <c:ext xmlns:c15="http://schemas.microsoft.com/office/drawing/2012/chart" uri="{02D57815-91ED-43cb-92C2-25804820EDAC}">
                        <c15:formulaRef>
                          <c15:sqref>Swine!$E$3:$E$21</c15:sqref>
                        </c15:formulaRef>
                      </c:ext>
                    </c:extLst>
                    <c:numCache>
                      <c:formatCode>General</c:formatCode>
                      <c:ptCount val="19"/>
                      <c:pt idx="0">
                        <c:v>1.2</c:v>
                      </c:pt>
                      <c:pt idx="1">
                        <c:v>1.4</c:v>
                      </c:pt>
                      <c:pt idx="2">
                        <c:v>1.5</c:v>
                      </c:pt>
                      <c:pt idx="3">
                        <c:v>1.5</c:v>
                      </c:pt>
                      <c:pt idx="4">
                        <c:v>1.6</c:v>
                      </c:pt>
                      <c:pt idx="5">
                        <c:v>1.6</c:v>
                      </c:pt>
                      <c:pt idx="6">
                        <c:v>1.7</c:v>
                      </c:pt>
                      <c:pt idx="7">
                        <c:v>1.7</c:v>
                      </c:pt>
                      <c:pt idx="8">
                        <c:v>1.8</c:v>
                      </c:pt>
                      <c:pt idx="9">
                        <c:v>1.9</c:v>
                      </c:pt>
                      <c:pt idx="10">
                        <c:v>1.9</c:v>
                      </c:pt>
                      <c:pt idx="11">
                        <c:v>1.9</c:v>
                      </c:pt>
                      <c:pt idx="12">
                        <c:v>1.9</c:v>
                      </c:pt>
                      <c:pt idx="13">
                        <c:v>1.9</c:v>
                      </c:pt>
                      <c:pt idx="14">
                        <c:v>1.9</c:v>
                      </c:pt>
                      <c:pt idx="15">
                        <c:v>1.9</c:v>
                      </c:pt>
                      <c:pt idx="16">
                        <c:v>1.8</c:v>
                      </c:pt>
                      <c:pt idx="17">
                        <c:v>2</c:v>
                      </c:pt>
                      <c:pt idx="18">
                        <c:v>2</c:v>
                      </c:pt>
                    </c:numCache>
                  </c:numRef>
                </c:val>
                <c:smooth val="0"/>
                <c:extLst xmlns:c15="http://schemas.microsoft.com/office/drawing/2012/chart">
                  <c:ext xmlns:c16="http://schemas.microsoft.com/office/drawing/2014/chart" uri="{C3380CC4-5D6E-409C-BE32-E72D297353CC}">
                    <c16:uniqueId val="{00000006-1FB3-46E1-8026-625E46ECE30F}"/>
                  </c:ext>
                </c:extLst>
              </c15:ser>
            </c15:filteredLineSeries>
            <c15:filteredLineSeries>
              <c15:ser>
                <c:idx val="5"/>
                <c:order val="5"/>
                <c:spPr>
                  <a:ln w="28575" cap="rnd">
                    <a:solidFill>
                      <a:schemeClr val="accent6"/>
                    </a:solidFill>
                    <a:round/>
                  </a:ln>
                  <a:effectLst/>
                </c:spPr>
                <c:marker>
                  <c:symbol val="none"/>
                </c:marker>
                <c:cat>
                  <c:numRef>
                    <c:extLst xmlns:c15="http://schemas.microsoft.com/office/drawing/2012/chart">
                      <c:ext xmlns:c15="http://schemas.microsoft.com/office/drawing/2012/chart" uri="{02D57815-91ED-43cb-92C2-25804820EDAC}">
                        <c15:formulaRef>
                          <c15:sqref>Swine!$A$5:$A$21</c15:sqref>
                        </c15:formulaRef>
                      </c:ext>
                    </c:extLst>
                    <c:numCache>
                      <c:formatCode>General</c:formatCode>
                      <c:ptCount val="17"/>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numCache>
                  </c:numRef>
                </c:cat>
                <c:val>
                  <c:numRef>
                    <c:extLst xmlns:c15="http://schemas.microsoft.com/office/drawing/2012/chart">
                      <c:ext xmlns:c15="http://schemas.microsoft.com/office/drawing/2012/chart" uri="{02D57815-91ED-43cb-92C2-25804820EDAC}">
                        <c15:formulaRef>
                          <c15:sqref>Swine!$F$3:$F$21</c15:sqref>
                        </c15:formulaRef>
                      </c:ext>
                    </c:extLst>
                    <c:numCache>
                      <c:formatCode>General</c:formatCode>
                      <c:ptCount val="19"/>
                      <c:pt idx="0">
                        <c:v>1.2</c:v>
                      </c:pt>
                      <c:pt idx="1">
                        <c:v>1.4</c:v>
                      </c:pt>
                      <c:pt idx="2">
                        <c:v>1.5</c:v>
                      </c:pt>
                      <c:pt idx="3">
                        <c:v>1.5</c:v>
                      </c:pt>
                      <c:pt idx="4">
                        <c:v>1.5</c:v>
                      </c:pt>
                      <c:pt idx="5">
                        <c:v>1.5</c:v>
                      </c:pt>
                      <c:pt idx="6">
                        <c:v>1.6</c:v>
                      </c:pt>
                      <c:pt idx="7">
                        <c:v>1.6</c:v>
                      </c:pt>
                      <c:pt idx="8">
                        <c:v>1.7</c:v>
                      </c:pt>
                      <c:pt idx="9">
                        <c:v>1.8</c:v>
                      </c:pt>
                      <c:pt idx="10">
                        <c:v>1.8</c:v>
                      </c:pt>
                      <c:pt idx="11">
                        <c:v>1.8</c:v>
                      </c:pt>
                      <c:pt idx="12">
                        <c:v>1.7</c:v>
                      </c:pt>
                      <c:pt idx="13">
                        <c:v>1.8</c:v>
                      </c:pt>
                      <c:pt idx="14">
                        <c:v>1.8</c:v>
                      </c:pt>
                      <c:pt idx="15">
                        <c:v>1.8</c:v>
                      </c:pt>
                      <c:pt idx="16">
                        <c:v>1.7</c:v>
                      </c:pt>
                      <c:pt idx="17">
                        <c:v>1.8</c:v>
                      </c:pt>
                      <c:pt idx="18">
                        <c:v>1.9</c:v>
                      </c:pt>
                    </c:numCache>
                  </c:numRef>
                </c:val>
                <c:smooth val="0"/>
                <c:extLst xmlns:c15="http://schemas.microsoft.com/office/drawing/2012/chart">
                  <c:ext xmlns:c16="http://schemas.microsoft.com/office/drawing/2014/chart" uri="{C3380CC4-5D6E-409C-BE32-E72D297353CC}">
                    <c16:uniqueId val="{00000007-1FB3-46E1-8026-625E46ECE30F}"/>
                  </c:ext>
                </c:extLst>
              </c15:ser>
            </c15:filteredLineSeries>
            <c15:filteredLineSeries>
              <c15:ser>
                <c:idx val="6"/>
                <c:order val="6"/>
                <c:spPr>
                  <a:ln w="28575" cap="rnd">
                    <a:solidFill>
                      <a:schemeClr val="accent1">
                        <a:lumMod val="60000"/>
                      </a:schemeClr>
                    </a:solidFill>
                    <a:round/>
                  </a:ln>
                  <a:effectLst/>
                </c:spPr>
                <c:marker>
                  <c:symbol val="none"/>
                </c:marker>
                <c:cat>
                  <c:numRef>
                    <c:extLst xmlns:c15="http://schemas.microsoft.com/office/drawing/2012/chart">
                      <c:ext xmlns:c15="http://schemas.microsoft.com/office/drawing/2012/chart" uri="{02D57815-91ED-43cb-92C2-25804820EDAC}">
                        <c15:formulaRef>
                          <c15:sqref>Swine!$A$5:$A$21</c15:sqref>
                        </c15:formulaRef>
                      </c:ext>
                    </c:extLst>
                    <c:numCache>
                      <c:formatCode>General</c:formatCode>
                      <c:ptCount val="17"/>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numCache>
                  </c:numRef>
                </c:cat>
                <c:val>
                  <c:numRef>
                    <c:extLst xmlns:c15="http://schemas.microsoft.com/office/drawing/2012/chart">
                      <c:ext xmlns:c15="http://schemas.microsoft.com/office/drawing/2012/chart" uri="{02D57815-91ED-43cb-92C2-25804820EDAC}">
                        <c15:formulaRef>
                          <c15:sqref>Swine!$G$3:$G$21</c15:sqref>
                        </c15:formulaRef>
                      </c:ext>
                    </c:extLst>
                    <c:numCache>
                      <c:formatCode>0.00%</c:formatCode>
                      <c:ptCount val="19"/>
                      <c:pt idx="0">
                        <c:v>0</c:v>
                      </c:pt>
                      <c:pt idx="1">
                        <c:v>0</c:v>
                      </c:pt>
                      <c:pt idx="2">
                        <c:v>-2.5000000000000001E-2</c:v>
                      </c:pt>
                      <c:pt idx="3">
                        <c:v>-0.03</c:v>
                      </c:pt>
                      <c:pt idx="4">
                        <c:v>-3.4000000000000002E-2</c:v>
                      </c:pt>
                      <c:pt idx="5">
                        <c:v>-3.7999999999999999E-2</c:v>
                      </c:pt>
                      <c:pt idx="6">
                        <c:v>-4.1000000000000002E-2</c:v>
                      </c:pt>
                      <c:pt idx="7">
                        <c:v>-4.4999999999999998E-2</c:v>
                      </c:pt>
                      <c:pt idx="8">
                        <c:v>-4.9000000000000002E-2</c:v>
                      </c:pt>
                      <c:pt idx="9">
                        <c:v>-5.2999999999999999E-2</c:v>
                      </c:pt>
                      <c:pt idx="10">
                        <c:v>-5.7000000000000002E-2</c:v>
                      </c:pt>
                      <c:pt idx="11">
                        <c:v>-6.0999999999999999E-2</c:v>
                      </c:pt>
                      <c:pt idx="12">
                        <c:v>-6.2E-2</c:v>
                      </c:pt>
                      <c:pt idx="13">
                        <c:v>-6.2E-2</c:v>
                      </c:pt>
                      <c:pt idx="14">
                        <c:v>-6.0999999999999999E-2</c:v>
                      </c:pt>
                      <c:pt idx="15">
                        <c:v>-6.0999999999999999E-2</c:v>
                      </c:pt>
                      <c:pt idx="16">
                        <c:v>-6.2E-2</c:v>
                      </c:pt>
                      <c:pt idx="17">
                        <c:v>-6.2E-2</c:v>
                      </c:pt>
                      <c:pt idx="18">
                        <c:v>-6.7000000000000004E-2</c:v>
                      </c:pt>
                    </c:numCache>
                  </c:numRef>
                </c:val>
                <c:smooth val="0"/>
                <c:extLst xmlns:c15="http://schemas.microsoft.com/office/drawing/2012/chart">
                  <c:ext xmlns:c16="http://schemas.microsoft.com/office/drawing/2014/chart" uri="{C3380CC4-5D6E-409C-BE32-E72D297353CC}">
                    <c16:uniqueId val="{00000008-1FB3-46E1-8026-625E46ECE30F}"/>
                  </c:ext>
                </c:extLst>
              </c15:ser>
            </c15:filteredLineSeries>
          </c:ext>
        </c:extLst>
      </c:lineChart>
      <c:catAx>
        <c:axId val="7213433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1400" b="0" i="0" u="none" strike="noStrike" kern="1200" baseline="0">
                <a:solidFill>
                  <a:schemeClr val="tx1">
                    <a:lumMod val="65000"/>
                    <a:lumOff val="35000"/>
                  </a:schemeClr>
                </a:solidFill>
                <a:latin typeface="+mj-lt"/>
                <a:ea typeface="+mn-ea"/>
                <a:cs typeface="+mn-cs"/>
              </a:defRPr>
            </a:pPr>
            <a:endParaRPr lang="en-US"/>
          </a:p>
        </c:txPr>
        <c:crossAx val="721348256"/>
        <c:crosses val="autoZero"/>
        <c:auto val="1"/>
        <c:lblAlgn val="ctr"/>
        <c:lblOffset val="100"/>
        <c:noMultiLvlLbl val="0"/>
      </c:catAx>
      <c:valAx>
        <c:axId val="7213482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j-lt"/>
                    <a:ea typeface="+mn-ea"/>
                    <a:cs typeface="+mn-cs"/>
                  </a:defRPr>
                </a:pPr>
                <a:r>
                  <a:rPr lang="en-US"/>
                  <a:t>MMT CO2 eq</a:t>
                </a:r>
              </a:p>
            </c:rich>
          </c:tx>
          <c:layout>
            <c:manualLayout>
              <c:xMode val="edge"/>
              <c:yMode val="edge"/>
              <c:x val="2.0571139183654719E-2"/>
              <c:y val="0.33221202440655007"/>
            </c:manualLayout>
          </c:layout>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j-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j-lt"/>
                <a:ea typeface="+mn-ea"/>
                <a:cs typeface="+mn-cs"/>
              </a:defRPr>
            </a:pPr>
            <a:endParaRPr lang="en-US"/>
          </a:p>
        </c:txPr>
        <c:crossAx val="721343336"/>
        <c:crosses val="autoZero"/>
        <c:crossBetween val="between"/>
      </c:valAx>
      <c:spPr>
        <a:noFill/>
        <a:ln>
          <a:noFill/>
        </a:ln>
        <a:effectLst/>
      </c:spPr>
    </c:plotArea>
    <c:legend>
      <c:legendPos val="b"/>
      <c:layout>
        <c:manualLayout>
          <c:xMode val="edge"/>
          <c:yMode val="edge"/>
          <c:x val="0.12444777851782442"/>
          <c:y val="0.91713698359715434"/>
          <c:w val="0.80575129153592784"/>
          <c:h val="5.6781705478304571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j-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latin typeface="+mj-lt"/>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F47E9C-6462-4BE2-9E8E-9E97E31C1AEA}"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517D2129-F8A1-47E6-B8A9-E4D800DDEBC2}">
      <dgm:prSet phldrT="[Text]" custT="1"/>
      <dgm:spPr/>
      <dgm:t>
        <a:bodyPr/>
        <a:lstStyle/>
        <a:p>
          <a:pPr algn="ctr"/>
          <a:r>
            <a:rPr lang="en-US" sz="1800" dirty="0">
              <a:latin typeface="+mn-lt"/>
            </a:rPr>
            <a:t>Activity Data</a:t>
          </a:r>
        </a:p>
        <a:p>
          <a:pPr algn="ctr"/>
          <a:r>
            <a:rPr lang="en-US" sz="1400" i="1" dirty="0">
              <a:latin typeface="+mn-lt"/>
            </a:rPr>
            <a:t>Data on adoption of CSAF practices that result in GHG emissions or removals</a:t>
          </a:r>
        </a:p>
      </dgm:t>
    </dgm:pt>
    <dgm:pt modelId="{D4242502-8189-4C06-B31B-C89AAE865FF0}" type="parTrans" cxnId="{857AFA6F-4A92-4141-A475-E0648B923B76}">
      <dgm:prSet/>
      <dgm:spPr/>
      <dgm:t>
        <a:bodyPr/>
        <a:lstStyle/>
        <a:p>
          <a:endParaRPr lang="en-US">
            <a:latin typeface="+mn-lt"/>
          </a:endParaRPr>
        </a:p>
      </dgm:t>
    </dgm:pt>
    <dgm:pt modelId="{C3D9C5BE-D1F0-4D6F-AAC7-E23053C37553}" type="sibTrans" cxnId="{857AFA6F-4A92-4141-A475-E0648B923B76}">
      <dgm:prSet/>
      <dgm:spPr/>
      <dgm:t>
        <a:bodyPr/>
        <a:lstStyle/>
        <a:p>
          <a:endParaRPr lang="en-US">
            <a:latin typeface="+mn-lt"/>
          </a:endParaRPr>
        </a:p>
      </dgm:t>
    </dgm:pt>
    <dgm:pt modelId="{427A6D69-8CCA-4497-944B-94032CC84458}">
      <dgm:prSet phldrT="[Text]" custT="1"/>
      <dgm:spPr>
        <a:ln w="12700">
          <a:solidFill>
            <a:schemeClr val="accent1"/>
          </a:solidFill>
        </a:ln>
      </dgm:spPr>
      <dgm:t>
        <a:bodyPr/>
        <a:lstStyle/>
        <a:p>
          <a:pPr algn="l"/>
          <a:r>
            <a:rPr lang="en-US" sz="1400" b="1" dirty="0">
              <a:latin typeface="+mn-lt"/>
            </a:rPr>
            <a:t>National Scale</a:t>
          </a:r>
        </a:p>
        <a:p>
          <a:pPr algn="l"/>
          <a:r>
            <a:rPr lang="en-US" sz="1100" dirty="0">
              <a:latin typeface="+mn-lt"/>
            </a:rPr>
            <a:t>Activity data collected through national surveys</a:t>
          </a:r>
          <a:endParaRPr lang="en-US" sz="1100" b="1" i="0" dirty="0">
            <a:latin typeface="+mn-lt"/>
          </a:endParaRPr>
        </a:p>
      </dgm:t>
    </dgm:pt>
    <dgm:pt modelId="{5E52D16C-5C5E-4E8E-B2A9-1E355EFE5724}" type="parTrans" cxnId="{2A08B906-EF3D-4BBA-8C88-88AD54104FFF}">
      <dgm:prSet/>
      <dgm:spPr/>
      <dgm:t>
        <a:bodyPr/>
        <a:lstStyle/>
        <a:p>
          <a:endParaRPr lang="en-US">
            <a:latin typeface="+mn-lt"/>
          </a:endParaRPr>
        </a:p>
      </dgm:t>
    </dgm:pt>
    <dgm:pt modelId="{A0F3D9BB-464D-447E-B933-478C469E6EB8}" type="sibTrans" cxnId="{2A08B906-EF3D-4BBA-8C88-88AD54104FFF}">
      <dgm:prSet/>
      <dgm:spPr/>
      <dgm:t>
        <a:bodyPr/>
        <a:lstStyle/>
        <a:p>
          <a:endParaRPr lang="en-US">
            <a:latin typeface="+mn-lt"/>
          </a:endParaRPr>
        </a:p>
      </dgm:t>
    </dgm:pt>
    <dgm:pt modelId="{54D5DD7D-269D-47E4-B153-B2417D2A261B}">
      <dgm:prSet phldrT="[Text]" custT="1"/>
      <dgm:spPr>
        <a:ln w="12700">
          <a:solidFill>
            <a:schemeClr val="accent1"/>
          </a:solidFill>
        </a:ln>
      </dgm:spPr>
      <dgm:t>
        <a:bodyPr/>
        <a:lstStyle/>
        <a:p>
          <a:pPr algn="l"/>
          <a:r>
            <a:rPr lang="en-US" sz="1400" b="1" dirty="0">
              <a:latin typeface="+mn-lt"/>
            </a:rPr>
            <a:t>Program Scale</a:t>
          </a:r>
        </a:p>
        <a:p>
          <a:pPr algn="l"/>
          <a:r>
            <a:rPr lang="en-US" sz="1300" b="0" dirty="0">
              <a:latin typeface="+mn-lt"/>
            </a:rPr>
            <a:t>Program-level activity data</a:t>
          </a:r>
        </a:p>
      </dgm:t>
    </dgm:pt>
    <dgm:pt modelId="{F81C79D3-6897-4A3F-9C8D-8215F059F583}" type="parTrans" cxnId="{5266DBC9-BBE5-49D9-8C85-4810CFD4627D}">
      <dgm:prSet/>
      <dgm:spPr/>
      <dgm:t>
        <a:bodyPr/>
        <a:lstStyle/>
        <a:p>
          <a:endParaRPr lang="en-US">
            <a:latin typeface="+mn-lt"/>
          </a:endParaRPr>
        </a:p>
      </dgm:t>
    </dgm:pt>
    <dgm:pt modelId="{6C3CB7F4-7CB9-4776-9271-C3667C5CFFC1}" type="sibTrans" cxnId="{5266DBC9-BBE5-49D9-8C85-4810CFD4627D}">
      <dgm:prSet/>
      <dgm:spPr/>
      <dgm:t>
        <a:bodyPr/>
        <a:lstStyle/>
        <a:p>
          <a:endParaRPr lang="en-US">
            <a:latin typeface="+mn-lt"/>
          </a:endParaRPr>
        </a:p>
      </dgm:t>
    </dgm:pt>
    <dgm:pt modelId="{D7BADE6D-CF1F-49B9-8EA6-6B6922C94885}">
      <dgm:prSet phldrT="[Text]" custT="1"/>
      <dgm:spPr/>
      <dgm:t>
        <a:bodyPr/>
        <a:lstStyle/>
        <a:p>
          <a:pPr algn="ctr"/>
          <a:r>
            <a:rPr lang="en-US" sz="1800" dirty="0">
              <a:latin typeface="+mn-lt"/>
            </a:rPr>
            <a:t>Emission Factor</a:t>
          </a:r>
        </a:p>
        <a:p>
          <a:pPr algn="ctr"/>
          <a:r>
            <a:rPr lang="en-US" sz="1400" i="1" dirty="0">
              <a:latin typeface="+mn-lt"/>
            </a:rPr>
            <a:t>Average GHG emission rate relative to units of a specific activity</a:t>
          </a:r>
        </a:p>
      </dgm:t>
    </dgm:pt>
    <dgm:pt modelId="{73AF3B9D-13F1-47C4-8337-97429F68F333}" type="parTrans" cxnId="{81EB3D42-2BAD-43E4-8DAA-05513D5BE837}">
      <dgm:prSet/>
      <dgm:spPr/>
      <dgm:t>
        <a:bodyPr/>
        <a:lstStyle/>
        <a:p>
          <a:endParaRPr lang="en-US">
            <a:latin typeface="+mn-lt"/>
          </a:endParaRPr>
        </a:p>
      </dgm:t>
    </dgm:pt>
    <dgm:pt modelId="{C892658E-E301-4018-8AD0-E7B7A1C80CE0}" type="sibTrans" cxnId="{81EB3D42-2BAD-43E4-8DAA-05513D5BE837}">
      <dgm:prSet/>
      <dgm:spPr/>
      <dgm:t>
        <a:bodyPr/>
        <a:lstStyle/>
        <a:p>
          <a:endParaRPr lang="en-US">
            <a:latin typeface="+mn-lt"/>
          </a:endParaRPr>
        </a:p>
      </dgm:t>
    </dgm:pt>
    <dgm:pt modelId="{D60A3B8F-923E-4D5A-A77F-EA09186C1D40}">
      <dgm:prSet phldrT="[Text]" custT="1"/>
      <dgm:spPr>
        <a:ln w="12700">
          <a:solidFill>
            <a:schemeClr val="accent1"/>
          </a:solidFill>
        </a:ln>
      </dgm:spPr>
      <dgm:t>
        <a:bodyPr/>
        <a:lstStyle/>
        <a:p>
          <a:pPr algn="l"/>
          <a:r>
            <a:rPr lang="en-US" sz="1400" b="1" i="0" dirty="0">
              <a:latin typeface="+mn-lt"/>
            </a:rPr>
            <a:t>National Scale</a:t>
          </a:r>
        </a:p>
        <a:p>
          <a:pPr algn="l"/>
          <a:r>
            <a:rPr lang="en-US" sz="1200" dirty="0">
              <a:latin typeface="+mn-lt"/>
            </a:rPr>
            <a:t>State-of-the-science models and methods used to estimate GHG sources and sinks in the ag sector.</a:t>
          </a:r>
          <a:endParaRPr lang="en-US" sz="1200" b="1" dirty="0">
            <a:latin typeface="+mn-lt"/>
          </a:endParaRPr>
        </a:p>
      </dgm:t>
    </dgm:pt>
    <dgm:pt modelId="{0CBAFA09-CC85-451A-B0A6-0291E79A052B}" type="parTrans" cxnId="{CB922D65-E85A-4605-9993-694ED4ABC8D5}">
      <dgm:prSet/>
      <dgm:spPr/>
      <dgm:t>
        <a:bodyPr/>
        <a:lstStyle/>
        <a:p>
          <a:endParaRPr lang="en-US">
            <a:latin typeface="+mn-lt"/>
          </a:endParaRPr>
        </a:p>
      </dgm:t>
    </dgm:pt>
    <dgm:pt modelId="{9288E010-61B9-44D9-B2A1-614A8FE51F4A}" type="sibTrans" cxnId="{CB922D65-E85A-4605-9993-694ED4ABC8D5}">
      <dgm:prSet/>
      <dgm:spPr/>
      <dgm:t>
        <a:bodyPr/>
        <a:lstStyle/>
        <a:p>
          <a:endParaRPr lang="en-US">
            <a:latin typeface="+mn-lt"/>
          </a:endParaRPr>
        </a:p>
      </dgm:t>
    </dgm:pt>
    <dgm:pt modelId="{D965CC1B-8A02-40B7-8369-40A278B47BDC}">
      <dgm:prSet phldrT="[Text]" custT="1"/>
      <dgm:spPr>
        <a:ln w="12700">
          <a:solidFill>
            <a:schemeClr val="accent1"/>
          </a:solidFill>
        </a:ln>
      </dgm:spPr>
      <dgm:t>
        <a:bodyPr/>
        <a:lstStyle/>
        <a:p>
          <a:pPr algn="l">
            <a:buNone/>
          </a:pPr>
          <a:r>
            <a:rPr lang="en-US" sz="1400" b="1" dirty="0">
              <a:latin typeface="+mn-lt"/>
            </a:rPr>
            <a:t>Program Scale</a:t>
          </a:r>
        </a:p>
        <a:p>
          <a:pPr algn="l">
            <a:buNone/>
          </a:pPr>
          <a:r>
            <a:rPr lang="en-US" sz="1200" dirty="0">
              <a:latin typeface="+mn-lt"/>
            </a:rPr>
            <a:t>Program-level GHG benefits.</a:t>
          </a:r>
          <a:endParaRPr lang="en-US" sz="1400" b="1" dirty="0">
            <a:latin typeface="+mn-lt"/>
          </a:endParaRPr>
        </a:p>
      </dgm:t>
    </dgm:pt>
    <dgm:pt modelId="{5C78F25C-0F63-4ECF-BEB7-5110224F84EF}" type="parTrans" cxnId="{6DD71251-D167-47E0-8810-4FE9530C0651}">
      <dgm:prSet/>
      <dgm:spPr/>
      <dgm:t>
        <a:bodyPr/>
        <a:lstStyle/>
        <a:p>
          <a:endParaRPr lang="en-US">
            <a:latin typeface="+mn-lt"/>
          </a:endParaRPr>
        </a:p>
      </dgm:t>
    </dgm:pt>
    <dgm:pt modelId="{1AE9A5E1-6546-49E6-8A3D-70308AA45BCA}" type="sibTrans" cxnId="{6DD71251-D167-47E0-8810-4FE9530C0651}">
      <dgm:prSet/>
      <dgm:spPr/>
      <dgm:t>
        <a:bodyPr/>
        <a:lstStyle/>
        <a:p>
          <a:endParaRPr lang="en-US">
            <a:latin typeface="+mn-lt"/>
          </a:endParaRPr>
        </a:p>
      </dgm:t>
    </dgm:pt>
    <dgm:pt modelId="{D6130D7E-AEDE-4901-A817-A1B6280422A0}">
      <dgm:prSet phldrT="[Text]" custT="1"/>
      <dgm:spPr/>
      <dgm:t>
        <a:bodyPr/>
        <a:lstStyle/>
        <a:p>
          <a:r>
            <a:rPr lang="en-US" sz="1800" dirty="0">
              <a:latin typeface="+mn-lt"/>
            </a:rPr>
            <a:t>Emission Estimate</a:t>
          </a:r>
        </a:p>
        <a:p>
          <a:r>
            <a:rPr lang="en-US" sz="1400" i="1" dirty="0">
              <a:latin typeface="+mn-lt"/>
            </a:rPr>
            <a:t>Quantified estimate of GHG emissions or removals, </a:t>
          </a:r>
        </a:p>
      </dgm:t>
    </dgm:pt>
    <dgm:pt modelId="{6976B388-E487-413E-BD19-413CF87EE421}" type="parTrans" cxnId="{3EA0797A-E1B5-408C-B3B6-27FFE19205EF}">
      <dgm:prSet/>
      <dgm:spPr/>
      <dgm:t>
        <a:bodyPr/>
        <a:lstStyle/>
        <a:p>
          <a:endParaRPr lang="en-US">
            <a:latin typeface="+mn-lt"/>
          </a:endParaRPr>
        </a:p>
      </dgm:t>
    </dgm:pt>
    <dgm:pt modelId="{57C735A7-0CAE-4438-BB8E-E88861BCA1EF}" type="sibTrans" cxnId="{3EA0797A-E1B5-408C-B3B6-27FFE19205EF}">
      <dgm:prSet/>
      <dgm:spPr/>
      <dgm:t>
        <a:bodyPr/>
        <a:lstStyle/>
        <a:p>
          <a:endParaRPr lang="en-US">
            <a:latin typeface="+mn-lt"/>
          </a:endParaRPr>
        </a:p>
      </dgm:t>
    </dgm:pt>
    <dgm:pt modelId="{E44DBE0D-57F9-48D4-B4AC-39D2C89A3177}">
      <dgm:prSet phldrT="[Text]" custT="1"/>
      <dgm:spPr>
        <a:ln w="12700">
          <a:solidFill>
            <a:schemeClr val="accent1"/>
          </a:solidFill>
        </a:ln>
      </dgm:spPr>
      <dgm:t>
        <a:bodyPr/>
        <a:lstStyle/>
        <a:p>
          <a:pPr algn="l"/>
          <a:r>
            <a:rPr lang="en-US" sz="1400" b="1" dirty="0">
              <a:latin typeface="+mn-lt"/>
            </a:rPr>
            <a:t>National Scale</a:t>
          </a:r>
        </a:p>
        <a:p>
          <a:pPr algn="l"/>
          <a:r>
            <a:rPr lang="en-US" sz="1200" dirty="0">
              <a:latin typeface="+mn-lt"/>
            </a:rPr>
            <a:t>Sector-wide GHG emissions</a:t>
          </a:r>
          <a:endParaRPr lang="en-US" sz="1200" b="1" dirty="0">
            <a:latin typeface="+mn-lt"/>
          </a:endParaRPr>
        </a:p>
      </dgm:t>
    </dgm:pt>
    <dgm:pt modelId="{04BD1634-543E-4C3C-9B44-E4C34D5104D8}" type="parTrans" cxnId="{0C88566C-037A-496D-BBA9-EE6A6611F3EC}">
      <dgm:prSet/>
      <dgm:spPr/>
      <dgm:t>
        <a:bodyPr/>
        <a:lstStyle/>
        <a:p>
          <a:endParaRPr lang="en-US">
            <a:latin typeface="+mn-lt"/>
          </a:endParaRPr>
        </a:p>
      </dgm:t>
    </dgm:pt>
    <dgm:pt modelId="{859E2FE2-B11E-438F-B915-8F4A5CCD8611}" type="sibTrans" cxnId="{0C88566C-037A-496D-BBA9-EE6A6611F3EC}">
      <dgm:prSet/>
      <dgm:spPr/>
      <dgm:t>
        <a:bodyPr/>
        <a:lstStyle/>
        <a:p>
          <a:endParaRPr lang="en-US">
            <a:latin typeface="+mn-lt"/>
          </a:endParaRPr>
        </a:p>
      </dgm:t>
    </dgm:pt>
    <dgm:pt modelId="{BE813EA9-B0A3-4320-AEDF-8753DB9E9AD8}">
      <dgm:prSet phldrT="[Text]" custT="1"/>
      <dgm:spPr>
        <a:ln w="12700">
          <a:solidFill>
            <a:schemeClr val="accent1"/>
          </a:solidFill>
        </a:ln>
      </dgm:spPr>
      <dgm:t>
        <a:bodyPr/>
        <a:lstStyle/>
        <a:p>
          <a:pPr algn="l"/>
          <a:r>
            <a:rPr lang="en-US" sz="1400" b="1" dirty="0">
              <a:latin typeface="+mn-lt"/>
            </a:rPr>
            <a:t>Program Scale</a:t>
          </a:r>
        </a:p>
        <a:p>
          <a:pPr algn="l"/>
          <a:r>
            <a:rPr lang="en-US" sz="1200" dirty="0">
              <a:latin typeface="+mn-lt"/>
            </a:rPr>
            <a:t>Emission factors developed through meta-model approach may be applied at a disaggregated scale and summed to program level</a:t>
          </a:r>
          <a:endParaRPr lang="en-US" sz="1400" b="1" dirty="0">
            <a:latin typeface="+mn-lt"/>
          </a:endParaRPr>
        </a:p>
      </dgm:t>
    </dgm:pt>
    <dgm:pt modelId="{0C42367F-B16A-45EE-BC4B-994143693700}" type="parTrans" cxnId="{D8011BE2-A19C-45C9-BEB9-49CF2E7E45C4}">
      <dgm:prSet/>
      <dgm:spPr/>
      <dgm:t>
        <a:bodyPr/>
        <a:lstStyle/>
        <a:p>
          <a:endParaRPr lang="en-US">
            <a:latin typeface="+mn-lt"/>
          </a:endParaRPr>
        </a:p>
      </dgm:t>
    </dgm:pt>
    <dgm:pt modelId="{2CF69EC2-A5E0-4AD9-80C0-11216FBF9B9B}" type="sibTrans" cxnId="{D8011BE2-A19C-45C9-BEB9-49CF2E7E45C4}">
      <dgm:prSet/>
      <dgm:spPr/>
      <dgm:t>
        <a:bodyPr/>
        <a:lstStyle/>
        <a:p>
          <a:endParaRPr lang="en-US">
            <a:latin typeface="+mn-lt"/>
          </a:endParaRPr>
        </a:p>
      </dgm:t>
    </dgm:pt>
    <dgm:pt modelId="{7EF49DF2-AC40-4CBD-A28A-C23041B0CD1E}">
      <dgm:prSet phldrT="[Text]" custT="1"/>
      <dgm:spPr/>
      <dgm:t>
        <a:bodyPr/>
        <a:lstStyle/>
        <a:p>
          <a:pPr algn="l"/>
          <a:r>
            <a:rPr lang="en-US" sz="1400" b="1" dirty="0">
              <a:latin typeface="+mn-lt"/>
            </a:rPr>
            <a:t>Farm Scale</a:t>
          </a:r>
        </a:p>
        <a:p>
          <a:pPr algn="l"/>
          <a:r>
            <a:rPr lang="en-US" sz="1300" dirty="0">
              <a:latin typeface="+mn-lt"/>
            </a:rPr>
            <a:t>Farmer-supplied activity data</a:t>
          </a:r>
          <a:endParaRPr lang="en-US" sz="1300" b="1" dirty="0">
            <a:latin typeface="+mn-lt"/>
          </a:endParaRPr>
        </a:p>
      </dgm:t>
    </dgm:pt>
    <dgm:pt modelId="{B2907D02-C489-4BBF-AB75-AE53F6F370F0}" type="parTrans" cxnId="{248F5B64-9AFE-445F-A443-1B0CF4FD1E92}">
      <dgm:prSet/>
      <dgm:spPr/>
      <dgm:t>
        <a:bodyPr/>
        <a:lstStyle/>
        <a:p>
          <a:endParaRPr lang="en-US">
            <a:latin typeface="+mn-lt"/>
          </a:endParaRPr>
        </a:p>
      </dgm:t>
    </dgm:pt>
    <dgm:pt modelId="{1DB9DDBA-FB35-4564-AD5C-E054FA0695D1}" type="sibTrans" cxnId="{248F5B64-9AFE-445F-A443-1B0CF4FD1E92}">
      <dgm:prSet/>
      <dgm:spPr/>
      <dgm:t>
        <a:bodyPr/>
        <a:lstStyle/>
        <a:p>
          <a:endParaRPr lang="en-US">
            <a:latin typeface="+mn-lt"/>
          </a:endParaRPr>
        </a:p>
      </dgm:t>
    </dgm:pt>
    <dgm:pt modelId="{4FD18B26-FC07-4528-8459-496291E9A199}">
      <dgm:prSet phldrT="[Text]" custT="1"/>
      <dgm:spPr>
        <a:ln w="12700">
          <a:solidFill>
            <a:schemeClr val="accent1"/>
          </a:solidFill>
        </a:ln>
      </dgm:spPr>
      <dgm:t>
        <a:bodyPr/>
        <a:lstStyle/>
        <a:p>
          <a:pPr algn="l"/>
          <a:r>
            <a:rPr lang="en-US" sz="1400" b="1" dirty="0">
              <a:latin typeface="+mn-lt"/>
            </a:rPr>
            <a:t>Farm Scale</a:t>
          </a:r>
        </a:p>
        <a:p>
          <a:pPr algn="l"/>
          <a:r>
            <a:rPr lang="en-US" sz="1300" dirty="0">
              <a:latin typeface="+mn-lt"/>
            </a:rPr>
            <a:t>Field-scale tools used to estimate GHG emissions/ sequestration  (e.g., COMET)</a:t>
          </a:r>
          <a:endParaRPr lang="en-US" sz="1300" b="1" dirty="0">
            <a:latin typeface="+mn-lt"/>
          </a:endParaRPr>
        </a:p>
      </dgm:t>
    </dgm:pt>
    <dgm:pt modelId="{921B5813-2275-41A7-8360-6F7F7FC9E2B6}" type="parTrans" cxnId="{2BF66F85-9B23-4CCE-98DD-E23585D1848C}">
      <dgm:prSet/>
      <dgm:spPr/>
      <dgm:t>
        <a:bodyPr/>
        <a:lstStyle/>
        <a:p>
          <a:endParaRPr lang="en-US">
            <a:latin typeface="+mn-lt"/>
          </a:endParaRPr>
        </a:p>
      </dgm:t>
    </dgm:pt>
    <dgm:pt modelId="{A2ECC01C-6C96-4AC3-8F99-4EB80F96054D}" type="sibTrans" cxnId="{2BF66F85-9B23-4CCE-98DD-E23585D1848C}">
      <dgm:prSet/>
      <dgm:spPr/>
      <dgm:t>
        <a:bodyPr/>
        <a:lstStyle/>
        <a:p>
          <a:endParaRPr lang="en-US">
            <a:latin typeface="+mn-lt"/>
          </a:endParaRPr>
        </a:p>
      </dgm:t>
    </dgm:pt>
    <dgm:pt modelId="{72BD6A6D-8DD3-4F60-905D-C0D565DBC02D}">
      <dgm:prSet phldrT="[Text]" custT="1"/>
      <dgm:spPr/>
      <dgm:t>
        <a:bodyPr/>
        <a:lstStyle/>
        <a:p>
          <a:pPr algn="l"/>
          <a:r>
            <a:rPr lang="en-US" sz="1400" b="1" dirty="0">
              <a:latin typeface="+mn-lt"/>
            </a:rPr>
            <a:t>Farm Scale</a:t>
          </a:r>
        </a:p>
        <a:p>
          <a:pPr algn="l"/>
          <a:r>
            <a:rPr lang="en-US" sz="1300" dirty="0">
              <a:latin typeface="+mn-lt"/>
            </a:rPr>
            <a:t>Field/farm-level GHG impacts</a:t>
          </a:r>
          <a:endParaRPr lang="en-US" sz="1300" b="1" dirty="0">
            <a:latin typeface="+mn-lt"/>
          </a:endParaRPr>
        </a:p>
      </dgm:t>
    </dgm:pt>
    <dgm:pt modelId="{7EA4D653-126F-4966-952A-208B5E75137A}" type="parTrans" cxnId="{10054D86-7CFB-4BAF-9B71-C1F846C8CBFA}">
      <dgm:prSet/>
      <dgm:spPr/>
      <dgm:t>
        <a:bodyPr/>
        <a:lstStyle/>
        <a:p>
          <a:endParaRPr lang="en-US">
            <a:latin typeface="+mn-lt"/>
          </a:endParaRPr>
        </a:p>
      </dgm:t>
    </dgm:pt>
    <dgm:pt modelId="{4427F85D-8BB5-4799-A2C6-9EFE388EEE13}" type="sibTrans" cxnId="{10054D86-7CFB-4BAF-9B71-C1F846C8CBFA}">
      <dgm:prSet/>
      <dgm:spPr/>
      <dgm:t>
        <a:bodyPr/>
        <a:lstStyle/>
        <a:p>
          <a:endParaRPr lang="en-US">
            <a:latin typeface="+mn-lt"/>
          </a:endParaRPr>
        </a:p>
      </dgm:t>
    </dgm:pt>
    <dgm:pt modelId="{848790DA-C4D4-490F-895B-BE0275CACB08}" type="pres">
      <dgm:prSet presAssocID="{D9F47E9C-6462-4BE2-9E8E-9E97E31C1AEA}" presName="diagram" presStyleCnt="0">
        <dgm:presLayoutVars>
          <dgm:chPref val="1"/>
          <dgm:dir/>
          <dgm:animOne val="branch"/>
          <dgm:animLvl val="lvl"/>
          <dgm:resizeHandles/>
        </dgm:presLayoutVars>
      </dgm:prSet>
      <dgm:spPr/>
    </dgm:pt>
    <dgm:pt modelId="{B483358F-97FD-4509-8B03-43297CD4E370}" type="pres">
      <dgm:prSet presAssocID="{517D2129-F8A1-47E6-B8A9-E4D800DDEBC2}" presName="root" presStyleCnt="0"/>
      <dgm:spPr/>
    </dgm:pt>
    <dgm:pt modelId="{CE9A4993-8088-4EB8-A204-D29BD1758457}" type="pres">
      <dgm:prSet presAssocID="{517D2129-F8A1-47E6-B8A9-E4D800DDEBC2}" presName="rootComposite" presStyleCnt="0"/>
      <dgm:spPr/>
    </dgm:pt>
    <dgm:pt modelId="{36E2758A-11C2-42C5-BAC5-D778B7E11CFA}" type="pres">
      <dgm:prSet presAssocID="{517D2129-F8A1-47E6-B8A9-E4D800DDEBC2}" presName="rootText" presStyleLbl="node1" presStyleIdx="0" presStyleCnt="3" custLinFactX="24142" custLinFactNeighborX="100000" custLinFactNeighborY="10330"/>
      <dgm:spPr/>
    </dgm:pt>
    <dgm:pt modelId="{C0230A25-2AB6-4E11-8725-FE183FFE1509}" type="pres">
      <dgm:prSet presAssocID="{517D2129-F8A1-47E6-B8A9-E4D800DDEBC2}" presName="rootConnector" presStyleLbl="node1" presStyleIdx="0" presStyleCnt="3"/>
      <dgm:spPr/>
    </dgm:pt>
    <dgm:pt modelId="{4C3DC1DF-4B6C-470D-98F8-CC21D2B107A4}" type="pres">
      <dgm:prSet presAssocID="{517D2129-F8A1-47E6-B8A9-E4D800DDEBC2}" presName="childShape" presStyleCnt="0"/>
      <dgm:spPr/>
    </dgm:pt>
    <dgm:pt modelId="{9275217A-74C1-4984-8763-49F8D83A7285}" type="pres">
      <dgm:prSet presAssocID="{5E52D16C-5C5E-4E8E-B2A9-1E355EFE5724}" presName="Name13" presStyleLbl="parChTrans1D2" presStyleIdx="0" presStyleCnt="9"/>
      <dgm:spPr/>
    </dgm:pt>
    <dgm:pt modelId="{D43A998F-2529-4181-8937-734391EFCE03}" type="pres">
      <dgm:prSet presAssocID="{427A6D69-8CCA-4497-944B-94032CC84458}" presName="childText" presStyleLbl="bgAcc1" presStyleIdx="0" presStyleCnt="9" custLinFactX="54203" custLinFactNeighborX="100000" custLinFactNeighborY="-3462">
        <dgm:presLayoutVars>
          <dgm:bulletEnabled val="1"/>
        </dgm:presLayoutVars>
      </dgm:prSet>
      <dgm:spPr/>
    </dgm:pt>
    <dgm:pt modelId="{7EBF68A7-4DE5-49C3-A17C-3DB7DFB502CB}" type="pres">
      <dgm:prSet presAssocID="{F81C79D3-6897-4A3F-9C8D-8215F059F583}" presName="Name13" presStyleLbl="parChTrans1D2" presStyleIdx="1" presStyleCnt="9"/>
      <dgm:spPr/>
    </dgm:pt>
    <dgm:pt modelId="{6C2CA822-09D1-46D5-80A3-466975DAB3D7}" type="pres">
      <dgm:prSet presAssocID="{54D5DD7D-269D-47E4-B153-B2417D2A261B}" presName="childText" presStyleLbl="bgAcc1" presStyleIdx="1" presStyleCnt="9" custLinFactX="52549" custLinFactNeighborX="100000" custLinFactNeighborY="-14655">
        <dgm:presLayoutVars>
          <dgm:bulletEnabled val="1"/>
        </dgm:presLayoutVars>
      </dgm:prSet>
      <dgm:spPr/>
    </dgm:pt>
    <dgm:pt modelId="{C2FB7386-3DC2-4017-939F-561017612EBA}" type="pres">
      <dgm:prSet presAssocID="{B2907D02-C489-4BBF-AB75-AE53F6F370F0}" presName="Name13" presStyleLbl="parChTrans1D2" presStyleIdx="2" presStyleCnt="9"/>
      <dgm:spPr/>
    </dgm:pt>
    <dgm:pt modelId="{BC9965CE-A46C-48BF-88B4-0709CED8EBB1}" type="pres">
      <dgm:prSet presAssocID="{7EF49DF2-AC40-4CBD-A28A-C23041B0CD1E}" presName="childText" presStyleLbl="bgAcc1" presStyleIdx="2" presStyleCnt="9" custScaleY="123221" custLinFactX="54549" custLinFactNeighborX="100000" custLinFactNeighborY="-17410">
        <dgm:presLayoutVars>
          <dgm:bulletEnabled val="1"/>
        </dgm:presLayoutVars>
      </dgm:prSet>
      <dgm:spPr/>
    </dgm:pt>
    <dgm:pt modelId="{2DEF9628-F352-4843-9456-D65F41ECD1A8}" type="pres">
      <dgm:prSet presAssocID="{D7BADE6D-CF1F-49B9-8EA6-6B6922C94885}" presName="root" presStyleCnt="0"/>
      <dgm:spPr/>
    </dgm:pt>
    <dgm:pt modelId="{C5AF0217-31A6-4E4A-9B0F-1D0BEC5CD306}" type="pres">
      <dgm:prSet presAssocID="{D7BADE6D-CF1F-49B9-8EA6-6B6922C94885}" presName="rootComposite" presStyleCnt="0"/>
      <dgm:spPr/>
    </dgm:pt>
    <dgm:pt modelId="{3D1F23B8-5BE1-4063-8F89-2C91A3F9D242}" type="pres">
      <dgm:prSet presAssocID="{D7BADE6D-CF1F-49B9-8EA6-6B6922C94885}" presName="rootText" presStyleLbl="node1" presStyleIdx="1" presStyleCnt="3" custLinFactX="-22249" custLinFactNeighborX="-100000" custLinFactNeighborY="6795"/>
      <dgm:spPr/>
    </dgm:pt>
    <dgm:pt modelId="{517C818E-179D-481B-B3F3-3FE851760F9E}" type="pres">
      <dgm:prSet presAssocID="{D7BADE6D-CF1F-49B9-8EA6-6B6922C94885}" presName="rootConnector" presStyleLbl="node1" presStyleIdx="1" presStyleCnt="3"/>
      <dgm:spPr/>
    </dgm:pt>
    <dgm:pt modelId="{F502678F-022D-4529-8FF8-ADABE7C3E624}" type="pres">
      <dgm:prSet presAssocID="{D7BADE6D-CF1F-49B9-8EA6-6B6922C94885}" presName="childShape" presStyleCnt="0"/>
      <dgm:spPr/>
    </dgm:pt>
    <dgm:pt modelId="{B4088779-1401-41A1-BB97-5E227D8B853B}" type="pres">
      <dgm:prSet presAssocID="{0CBAFA09-CC85-451A-B0A6-0291E79A052B}" presName="Name13" presStyleLbl="parChTrans1D2" presStyleIdx="3" presStyleCnt="9"/>
      <dgm:spPr/>
    </dgm:pt>
    <dgm:pt modelId="{E85AEE0B-2FD7-4F92-A26F-C63648B48E25}" type="pres">
      <dgm:prSet presAssocID="{D60A3B8F-923E-4D5A-A77F-EA09186C1D40}" presName="childText" presStyleLbl="bgAcc1" presStyleIdx="3" presStyleCnt="9" custLinFactX="-58098" custLinFactNeighborX="-100000" custLinFactNeighborY="-235">
        <dgm:presLayoutVars>
          <dgm:bulletEnabled val="1"/>
        </dgm:presLayoutVars>
      </dgm:prSet>
      <dgm:spPr/>
    </dgm:pt>
    <dgm:pt modelId="{0A9D2A78-DDF1-446C-B9C5-A4BFF3788899}" type="pres">
      <dgm:prSet presAssocID="{0C42367F-B16A-45EE-BC4B-994143693700}" presName="Name13" presStyleLbl="parChTrans1D2" presStyleIdx="4" presStyleCnt="9"/>
      <dgm:spPr/>
    </dgm:pt>
    <dgm:pt modelId="{B5C3B5D0-9CCE-4745-A5E0-532A8917AF22}" type="pres">
      <dgm:prSet presAssocID="{BE813EA9-B0A3-4320-AEDF-8753DB9E9AD8}" presName="childText" presStyleLbl="bgAcc1" presStyleIdx="4" presStyleCnt="9" custScaleY="117368" custLinFactX="-56444" custLinFactNeighborX="-100000" custLinFactNeighborY="-13534">
        <dgm:presLayoutVars>
          <dgm:bulletEnabled val="1"/>
        </dgm:presLayoutVars>
      </dgm:prSet>
      <dgm:spPr/>
    </dgm:pt>
    <dgm:pt modelId="{A28A944F-A9CC-402C-9A1F-7EA1DA598580}" type="pres">
      <dgm:prSet presAssocID="{921B5813-2275-41A7-8360-6F7F7FC9E2B6}" presName="Name13" presStyleLbl="parChTrans1D2" presStyleIdx="5" presStyleCnt="9"/>
      <dgm:spPr/>
    </dgm:pt>
    <dgm:pt modelId="{83F9BFF4-4B51-4231-A82D-49FE3A4175F6}" type="pres">
      <dgm:prSet presAssocID="{4FD18B26-FC07-4528-8459-496291E9A199}" presName="childText" presStyleLbl="bgAcc1" presStyleIdx="5" presStyleCnt="9" custScaleX="110285" custLinFactX="-55775" custLinFactNeighborX="-100000" custLinFactNeighborY="-19940">
        <dgm:presLayoutVars>
          <dgm:bulletEnabled val="1"/>
        </dgm:presLayoutVars>
      </dgm:prSet>
      <dgm:spPr/>
    </dgm:pt>
    <dgm:pt modelId="{12F07B66-9609-4C3E-9F46-4D82F2AFA992}" type="pres">
      <dgm:prSet presAssocID="{D6130D7E-AEDE-4901-A817-A1B6280422A0}" presName="root" presStyleCnt="0"/>
      <dgm:spPr/>
    </dgm:pt>
    <dgm:pt modelId="{BDBBCD76-53C5-420F-9E77-6A84F3D1F926}" type="pres">
      <dgm:prSet presAssocID="{D6130D7E-AEDE-4901-A817-A1B6280422A0}" presName="rootComposite" presStyleCnt="0"/>
      <dgm:spPr/>
    </dgm:pt>
    <dgm:pt modelId="{717CF8F5-2097-4F41-95B5-9355B8B223BB}" type="pres">
      <dgm:prSet presAssocID="{D6130D7E-AEDE-4901-A817-A1B6280422A0}" presName="rootText" presStyleLbl="node1" presStyleIdx="2" presStyleCnt="3" custScaleX="109604" custScaleY="91395" custLinFactNeighborX="163" custLinFactNeighborY="13779"/>
      <dgm:spPr/>
    </dgm:pt>
    <dgm:pt modelId="{4720A0F8-AE8A-48CF-9631-41BEDAED829F}" type="pres">
      <dgm:prSet presAssocID="{D6130D7E-AEDE-4901-A817-A1B6280422A0}" presName="rootConnector" presStyleLbl="node1" presStyleIdx="2" presStyleCnt="3"/>
      <dgm:spPr/>
    </dgm:pt>
    <dgm:pt modelId="{FF5AED6E-3FAC-4DDC-B1BA-0E240FD2B975}" type="pres">
      <dgm:prSet presAssocID="{D6130D7E-AEDE-4901-A817-A1B6280422A0}" presName="childShape" presStyleCnt="0"/>
      <dgm:spPr/>
    </dgm:pt>
    <dgm:pt modelId="{E0705C3A-CCA1-4F9B-A5E9-1F091E2615C4}" type="pres">
      <dgm:prSet presAssocID="{04BD1634-543E-4C3C-9B44-E4C34D5104D8}" presName="Name13" presStyleLbl="parChTrans1D2" presStyleIdx="6" presStyleCnt="9"/>
      <dgm:spPr/>
    </dgm:pt>
    <dgm:pt modelId="{464B8187-1B5D-47D9-ACDD-565291F5ADA8}" type="pres">
      <dgm:prSet presAssocID="{E44DBE0D-57F9-48D4-B4AC-39D2C89A3177}" presName="childText" presStyleLbl="bgAcc1" presStyleIdx="6" presStyleCnt="9" custLinFactNeighborY="5143">
        <dgm:presLayoutVars>
          <dgm:bulletEnabled val="1"/>
        </dgm:presLayoutVars>
      </dgm:prSet>
      <dgm:spPr/>
    </dgm:pt>
    <dgm:pt modelId="{5FB5D67B-1E28-44A8-9088-168A7189FF07}" type="pres">
      <dgm:prSet presAssocID="{5C78F25C-0F63-4ECF-BEB7-5110224F84EF}" presName="Name13" presStyleLbl="parChTrans1D2" presStyleIdx="7" presStyleCnt="9"/>
      <dgm:spPr/>
    </dgm:pt>
    <dgm:pt modelId="{825DE396-245B-4FA4-A597-6D31E25FCBB5}" type="pres">
      <dgm:prSet presAssocID="{D965CC1B-8A02-40B7-8369-40A278B47BDC}" presName="childText" presStyleLbl="bgAcc1" presStyleIdx="7" presStyleCnt="9" custLinFactNeighborY="-2270">
        <dgm:presLayoutVars>
          <dgm:bulletEnabled val="1"/>
        </dgm:presLayoutVars>
      </dgm:prSet>
      <dgm:spPr/>
    </dgm:pt>
    <dgm:pt modelId="{3AFCA64D-ECB5-4C93-8FFA-C1301D9F58F5}" type="pres">
      <dgm:prSet presAssocID="{7EA4D653-126F-4966-952A-208B5E75137A}" presName="Name13" presStyleLbl="parChTrans1D2" presStyleIdx="8" presStyleCnt="9"/>
      <dgm:spPr/>
    </dgm:pt>
    <dgm:pt modelId="{BDF44C8C-2AF9-4D5E-91DA-CC640991E063}" type="pres">
      <dgm:prSet presAssocID="{72BD6A6D-8DD3-4F60-905D-C0D565DBC02D}" presName="childText" presStyleLbl="bgAcc1" presStyleIdx="8" presStyleCnt="9">
        <dgm:presLayoutVars>
          <dgm:bulletEnabled val="1"/>
        </dgm:presLayoutVars>
      </dgm:prSet>
      <dgm:spPr/>
    </dgm:pt>
  </dgm:ptLst>
  <dgm:cxnLst>
    <dgm:cxn modelId="{11F84101-3CBE-40D3-8479-E41953485185}" type="presOf" srcId="{4FD18B26-FC07-4528-8459-496291E9A199}" destId="{83F9BFF4-4B51-4231-A82D-49FE3A4175F6}" srcOrd="0" destOrd="0" presId="urn:microsoft.com/office/officeart/2005/8/layout/hierarchy3"/>
    <dgm:cxn modelId="{80470D03-54CC-4842-8C95-CDBE0E6756B5}" type="presOf" srcId="{F81C79D3-6897-4A3F-9C8D-8215F059F583}" destId="{7EBF68A7-4DE5-49C3-A17C-3DB7DFB502CB}" srcOrd="0" destOrd="0" presId="urn:microsoft.com/office/officeart/2005/8/layout/hierarchy3"/>
    <dgm:cxn modelId="{2A08B906-EF3D-4BBA-8C88-88AD54104FFF}" srcId="{517D2129-F8A1-47E6-B8A9-E4D800DDEBC2}" destId="{427A6D69-8CCA-4497-944B-94032CC84458}" srcOrd="0" destOrd="0" parTransId="{5E52D16C-5C5E-4E8E-B2A9-1E355EFE5724}" sibTransId="{A0F3D9BB-464D-447E-B933-478C469E6EB8}"/>
    <dgm:cxn modelId="{02923B11-B5AD-4A6A-BECA-372A468AD0BF}" type="presOf" srcId="{D6130D7E-AEDE-4901-A817-A1B6280422A0}" destId="{717CF8F5-2097-4F41-95B5-9355B8B223BB}" srcOrd="0" destOrd="0" presId="urn:microsoft.com/office/officeart/2005/8/layout/hierarchy3"/>
    <dgm:cxn modelId="{74D59B21-374E-4F63-9135-A08B10DC872F}" type="presOf" srcId="{D7BADE6D-CF1F-49B9-8EA6-6B6922C94885}" destId="{3D1F23B8-5BE1-4063-8F89-2C91A3F9D242}" srcOrd="0" destOrd="0" presId="urn:microsoft.com/office/officeart/2005/8/layout/hierarchy3"/>
    <dgm:cxn modelId="{1717D622-0B96-4A13-B353-2B54107038D8}" type="presOf" srcId="{D7BADE6D-CF1F-49B9-8EA6-6B6922C94885}" destId="{517C818E-179D-481B-B3F3-3FE851760F9E}" srcOrd="1" destOrd="0" presId="urn:microsoft.com/office/officeart/2005/8/layout/hierarchy3"/>
    <dgm:cxn modelId="{1EC82B27-37F7-421F-99C3-82F88B640660}" type="presOf" srcId="{D9F47E9C-6462-4BE2-9E8E-9E97E31C1AEA}" destId="{848790DA-C4D4-490F-895B-BE0275CACB08}" srcOrd="0" destOrd="0" presId="urn:microsoft.com/office/officeart/2005/8/layout/hierarchy3"/>
    <dgm:cxn modelId="{09CCFF2A-5ACF-4E6C-8E41-96D6C74632E3}" type="presOf" srcId="{D6130D7E-AEDE-4901-A817-A1B6280422A0}" destId="{4720A0F8-AE8A-48CF-9631-41BEDAED829F}" srcOrd="1" destOrd="0" presId="urn:microsoft.com/office/officeart/2005/8/layout/hierarchy3"/>
    <dgm:cxn modelId="{F4F85E5E-CC44-455E-95BA-AE44DF9D6980}" type="presOf" srcId="{921B5813-2275-41A7-8360-6F7F7FC9E2B6}" destId="{A28A944F-A9CC-402C-9A1F-7EA1DA598580}" srcOrd="0" destOrd="0" presId="urn:microsoft.com/office/officeart/2005/8/layout/hierarchy3"/>
    <dgm:cxn modelId="{81EB3D42-2BAD-43E4-8DAA-05513D5BE837}" srcId="{D9F47E9C-6462-4BE2-9E8E-9E97E31C1AEA}" destId="{D7BADE6D-CF1F-49B9-8EA6-6B6922C94885}" srcOrd="1" destOrd="0" parTransId="{73AF3B9D-13F1-47C4-8337-97429F68F333}" sibTransId="{C892658E-E301-4018-8AD0-E7B7A1C80CE0}"/>
    <dgm:cxn modelId="{248F5B64-9AFE-445F-A443-1B0CF4FD1E92}" srcId="{517D2129-F8A1-47E6-B8A9-E4D800DDEBC2}" destId="{7EF49DF2-AC40-4CBD-A28A-C23041B0CD1E}" srcOrd="2" destOrd="0" parTransId="{B2907D02-C489-4BBF-AB75-AE53F6F370F0}" sibTransId="{1DB9DDBA-FB35-4564-AD5C-E054FA0695D1}"/>
    <dgm:cxn modelId="{CB922D65-E85A-4605-9993-694ED4ABC8D5}" srcId="{D7BADE6D-CF1F-49B9-8EA6-6B6922C94885}" destId="{D60A3B8F-923E-4D5A-A77F-EA09186C1D40}" srcOrd="0" destOrd="0" parTransId="{0CBAFA09-CC85-451A-B0A6-0291E79A052B}" sibTransId="{9288E010-61B9-44D9-B2A1-614A8FE51F4A}"/>
    <dgm:cxn modelId="{6B24C566-8FA1-4C47-8C9C-4A8E25BBD22D}" type="presOf" srcId="{D60A3B8F-923E-4D5A-A77F-EA09186C1D40}" destId="{E85AEE0B-2FD7-4F92-A26F-C63648B48E25}" srcOrd="0" destOrd="0" presId="urn:microsoft.com/office/officeart/2005/8/layout/hierarchy3"/>
    <dgm:cxn modelId="{3884BD67-6840-48DB-8944-D4384C05BFD5}" type="presOf" srcId="{0C42367F-B16A-45EE-BC4B-994143693700}" destId="{0A9D2A78-DDF1-446C-B9C5-A4BFF3788899}" srcOrd="0" destOrd="0" presId="urn:microsoft.com/office/officeart/2005/8/layout/hierarchy3"/>
    <dgm:cxn modelId="{0C88566C-037A-496D-BBA9-EE6A6611F3EC}" srcId="{D6130D7E-AEDE-4901-A817-A1B6280422A0}" destId="{E44DBE0D-57F9-48D4-B4AC-39D2C89A3177}" srcOrd="0" destOrd="0" parTransId="{04BD1634-543E-4C3C-9B44-E4C34D5104D8}" sibTransId="{859E2FE2-B11E-438F-B915-8F4A5CCD8611}"/>
    <dgm:cxn modelId="{857AFA6F-4A92-4141-A475-E0648B923B76}" srcId="{D9F47E9C-6462-4BE2-9E8E-9E97E31C1AEA}" destId="{517D2129-F8A1-47E6-B8A9-E4D800DDEBC2}" srcOrd="0" destOrd="0" parTransId="{D4242502-8189-4C06-B31B-C89AAE865FF0}" sibTransId="{C3D9C5BE-D1F0-4D6F-AAC7-E23053C37553}"/>
    <dgm:cxn modelId="{4E04A970-E0E4-4F68-A57C-6065FCF026AA}" type="presOf" srcId="{7EF49DF2-AC40-4CBD-A28A-C23041B0CD1E}" destId="{BC9965CE-A46C-48BF-88B4-0709CED8EBB1}" srcOrd="0" destOrd="0" presId="urn:microsoft.com/office/officeart/2005/8/layout/hierarchy3"/>
    <dgm:cxn modelId="{6DD71251-D167-47E0-8810-4FE9530C0651}" srcId="{D6130D7E-AEDE-4901-A817-A1B6280422A0}" destId="{D965CC1B-8A02-40B7-8369-40A278B47BDC}" srcOrd="1" destOrd="0" parTransId="{5C78F25C-0F63-4ECF-BEB7-5110224F84EF}" sibTransId="{1AE9A5E1-6546-49E6-8A3D-70308AA45BCA}"/>
    <dgm:cxn modelId="{DD05347A-6725-4A4F-A84F-0F5EC400A7A3}" type="presOf" srcId="{7EA4D653-126F-4966-952A-208B5E75137A}" destId="{3AFCA64D-ECB5-4C93-8FFA-C1301D9F58F5}" srcOrd="0" destOrd="0" presId="urn:microsoft.com/office/officeart/2005/8/layout/hierarchy3"/>
    <dgm:cxn modelId="{3EA0797A-E1B5-408C-B3B6-27FFE19205EF}" srcId="{D9F47E9C-6462-4BE2-9E8E-9E97E31C1AEA}" destId="{D6130D7E-AEDE-4901-A817-A1B6280422A0}" srcOrd="2" destOrd="0" parTransId="{6976B388-E487-413E-BD19-413CF87EE421}" sibTransId="{57C735A7-0CAE-4438-BB8E-E88861BCA1EF}"/>
    <dgm:cxn modelId="{318D967C-0A40-4B8E-ADE2-C81A8B591B5D}" type="presOf" srcId="{E44DBE0D-57F9-48D4-B4AC-39D2C89A3177}" destId="{464B8187-1B5D-47D9-ACDD-565291F5ADA8}" srcOrd="0" destOrd="0" presId="urn:microsoft.com/office/officeart/2005/8/layout/hierarchy3"/>
    <dgm:cxn modelId="{98950A80-BD93-4117-8377-0A7B74282EAC}" type="presOf" srcId="{B2907D02-C489-4BBF-AB75-AE53F6F370F0}" destId="{C2FB7386-3DC2-4017-939F-561017612EBA}" srcOrd="0" destOrd="0" presId="urn:microsoft.com/office/officeart/2005/8/layout/hierarchy3"/>
    <dgm:cxn modelId="{2BF66F85-9B23-4CCE-98DD-E23585D1848C}" srcId="{D7BADE6D-CF1F-49B9-8EA6-6B6922C94885}" destId="{4FD18B26-FC07-4528-8459-496291E9A199}" srcOrd="2" destOrd="0" parTransId="{921B5813-2275-41A7-8360-6F7F7FC9E2B6}" sibTransId="{A2ECC01C-6C96-4AC3-8F99-4EB80F96054D}"/>
    <dgm:cxn modelId="{10054D86-7CFB-4BAF-9B71-C1F846C8CBFA}" srcId="{D6130D7E-AEDE-4901-A817-A1B6280422A0}" destId="{72BD6A6D-8DD3-4F60-905D-C0D565DBC02D}" srcOrd="2" destOrd="0" parTransId="{7EA4D653-126F-4966-952A-208B5E75137A}" sibTransId="{4427F85D-8BB5-4799-A2C6-9EFE388EEE13}"/>
    <dgm:cxn modelId="{5BB25786-40F3-4EE8-9EAF-4164513DD585}" type="presOf" srcId="{04BD1634-543E-4C3C-9B44-E4C34D5104D8}" destId="{E0705C3A-CCA1-4F9B-A5E9-1F091E2615C4}" srcOrd="0" destOrd="0" presId="urn:microsoft.com/office/officeart/2005/8/layout/hierarchy3"/>
    <dgm:cxn modelId="{3252D5A2-53D0-46F7-8AA7-03458D6C8D50}" type="presOf" srcId="{72BD6A6D-8DD3-4F60-905D-C0D565DBC02D}" destId="{BDF44C8C-2AF9-4D5E-91DA-CC640991E063}" srcOrd="0" destOrd="0" presId="urn:microsoft.com/office/officeart/2005/8/layout/hierarchy3"/>
    <dgm:cxn modelId="{7C3194C1-149E-43C8-9EA8-D2A642E34A94}" type="presOf" srcId="{517D2129-F8A1-47E6-B8A9-E4D800DDEBC2}" destId="{36E2758A-11C2-42C5-BAC5-D778B7E11CFA}" srcOrd="0" destOrd="0" presId="urn:microsoft.com/office/officeart/2005/8/layout/hierarchy3"/>
    <dgm:cxn modelId="{5266DBC9-BBE5-49D9-8C85-4810CFD4627D}" srcId="{517D2129-F8A1-47E6-B8A9-E4D800DDEBC2}" destId="{54D5DD7D-269D-47E4-B153-B2417D2A261B}" srcOrd="1" destOrd="0" parTransId="{F81C79D3-6897-4A3F-9C8D-8215F059F583}" sibTransId="{6C3CB7F4-7CB9-4776-9271-C3667C5CFFC1}"/>
    <dgm:cxn modelId="{CD273AD6-2DA0-43B6-AB36-2994D3EDC976}" type="presOf" srcId="{D965CC1B-8A02-40B7-8369-40A278B47BDC}" destId="{825DE396-245B-4FA4-A597-6D31E25FCBB5}" srcOrd="0" destOrd="0" presId="urn:microsoft.com/office/officeart/2005/8/layout/hierarchy3"/>
    <dgm:cxn modelId="{81750BDA-B59C-4959-9C01-8D6A24ED680E}" type="presOf" srcId="{BE813EA9-B0A3-4320-AEDF-8753DB9E9AD8}" destId="{B5C3B5D0-9CCE-4745-A5E0-532A8917AF22}" srcOrd="0" destOrd="0" presId="urn:microsoft.com/office/officeart/2005/8/layout/hierarchy3"/>
    <dgm:cxn modelId="{53C0F9DA-5B2E-4DDB-8934-7E9B9881ACBC}" type="presOf" srcId="{54D5DD7D-269D-47E4-B153-B2417D2A261B}" destId="{6C2CA822-09D1-46D5-80A3-466975DAB3D7}" srcOrd="0" destOrd="0" presId="urn:microsoft.com/office/officeart/2005/8/layout/hierarchy3"/>
    <dgm:cxn modelId="{D8011BE2-A19C-45C9-BEB9-49CF2E7E45C4}" srcId="{D7BADE6D-CF1F-49B9-8EA6-6B6922C94885}" destId="{BE813EA9-B0A3-4320-AEDF-8753DB9E9AD8}" srcOrd="1" destOrd="0" parTransId="{0C42367F-B16A-45EE-BC4B-994143693700}" sibTransId="{2CF69EC2-A5E0-4AD9-80C0-11216FBF9B9B}"/>
    <dgm:cxn modelId="{F6D467E6-CD7E-4933-A7E7-9A8690263137}" type="presOf" srcId="{427A6D69-8CCA-4497-944B-94032CC84458}" destId="{D43A998F-2529-4181-8937-734391EFCE03}" srcOrd="0" destOrd="0" presId="urn:microsoft.com/office/officeart/2005/8/layout/hierarchy3"/>
    <dgm:cxn modelId="{D01866E7-00DE-4326-96E5-4DBB4B57B3AF}" type="presOf" srcId="{5E52D16C-5C5E-4E8E-B2A9-1E355EFE5724}" destId="{9275217A-74C1-4984-8763-49F8D83A7285}" srcOrd="0" destOrd="0" presId="urn:microsoft.com/office/officeart/2005/8/layout/hierarchy3"/>
    <dgm:cxn modelId="{6880D0F6-0A15-48D5-AF74-DC5DA9475B36}" type="presOf" srcId="{0CBAFA09-CC85-451A-B0A6-0291E79A052B}" destId="{B4088779-1401-41A1-BB97-5E227D8B853B}" srcOrd="0" destOrd="0" presId="urn:microsoft.com/office/officeart/2005/8/layout/hierarchy3"/>
    <dgm:cxn modelId="{BEBC21FC-C797-44EF-B405-D46D77ADE6F4}" type="presOf" srcId="{5C78F25C-0F63-4ECF-BEB7-5110224F84EF}" destId="{5FB5D67B-1E28-44A8-9088-168A7189FF07}" srcOrd="0" destOrd="0" presId="urn:microsoft.com/office/officeart/2005/8/layout/hierarchy3"/>
    <dgm:cxn modelId="{2A5BDFFF-7503-4E1E-B188-5BC6D4EE49E0}" type="presOf" srcId="{517D2129-F8A1-47E6-B8A9-E4D800DDEBC2}" destId="{C0230A25-2AB6-4E11-8725-FE183FFE1509}" srcOrd="1" destOrd="0" presId="urn:microsoft.com/office/officeart/2005/8/layout/hierarchy3"/>
    <dgm:cxn modelId="{E630BBBD-F926-4501-96E6-0880CAFCA5A2}" type="presParOf" srcId="{848790DA-C4D4-490F-895B-BE0275CACB08}" destId="{B483358F-97FD-4509-8B03-43297CD4E370}" srcOrd="0" destOrd="0" presId="urn:microsoft.com/office/officeart/2005/8/layout/hierarchy3"/>
    <dgm:cxn modelId="{FFAA2EFF-5FCA-4C83-8A04-45C9900516DB}" type="presParOf" srcId="{B483358F-97FD-4509-8B03-43297CD4E370}" destId="{CE9A4993-8088-4EB8-A204-D29BD1758457}" srcOrd="0" destOrd="0" presId="urn:microsoft.com/office/officeart/2005/8/layout/hierarchy3"/>
    <dgm:cxn modelId="{AB994E02-0E29-4A83-B882-4BE248F6F82D}" type="presParOf" srcId="{CE9A4993-8088-4EB8-A204-D29BD1758457}" destId="{36E2758A-11C2-42C5-BAC5-D778B7E11CFA}" srcOrd="0" destOrd="0" presId="urn:microsoft.com/office/officeart/2005/8/layout/hierarchy3"/>
    <dgm:cxn modelId="{A3DEA313-2869-4B21-817F-0471902FE0B1}" type="presParOf" srcId="{CE9A4993-8088-4EB8-A204-D29BD1758457}" destId="{C0230A25-2AB6-4E11-8725-FE183FFE1509}" srcOrd="1" destOrd="0" presId="urn:microsoft.com/office/officeart/2005/8/layout/hierarchy3"/>
    <dgm:cxn modelId="{3AC8CDBF-6DED-41AC-9FB5-F2397D940EB3}" type="presParOf" srcId="{B483358F-97FD-4509-8B03-43297CD4E370}" destId="{4C3DC1DF-4B6C-470D-98F8-CC21D2B107A4}" srcOrd="1" destOrd="0" presId="urn:microsoft.com/office/officeart/2005/8/layout/hierarchy3"/>
    <dgm:cxn modelId="{04863405-EC0F-4C55-8333-2D768833E302}" type="presParOf" srcId="{4C3DC1DF-4B6C-470D-98F8-CC21D2B107A4}" destId="{9275217A-74C1-4984-8763-49F8D83A7285}" srcOrd="0" destOrd="0" presId="urn:microsoft.com/office/officeart/2005/8/layout/hierarchy3"/>
    <dgm:cxn modelId="{4F605322-A64B-468B-970E-0831C86649E3}" type="presParOf" srcId="{4C3DC1DF-4B6C-470D-98F8-CC21D2B107A4}" destId="{D43A998F-2529-4181-8937-734391EFCE03}" srcOrd="1" destOrd="0" presId="urn:microsoft.com/office/officeart/2005/8/layout/hierarchy3"/>
    <dgm:cxn modelId="{E40E6A9D-3B39-4911-B3A4-81621BAA8908}" type="presParOf" srcId="{4C3DC1DF-4B6C-470D-98F8-CC21D2B107A4}" destId="{7EBF68A7-4DE5-49C3-A17C-3DB7DFB502CB}" srcOrd="2" destOrd="0" presId="urn:microsoft.com/office/officeart/2005/8/layout/hierarchy3"/>
    <dgm:cxn modelId="{B8EBE8AD-E9E4-4477-9049-1187737A5983}" type="presParOf" srcId="{4C3DC1DF-4B6C-470D-98F8-CC21D2B107A4}" destId="{6C2CA822-09D1-46D5-80A3-466975DAB3D7}" srcOrd="3" destOrd="0" presId="urn:microsoft.com/office/officeart/2005/8/layout/hierarchy3"/>
    <dgm:cxn modelId="{A6832FE0-6E80-463B-869A-94D42375E6FD}" type="presParOf" srcId="{4C3DC1DF-4B6C-470D-98F8-CC21D2B107A4}" destId="{C2FB7386-3DC2-4017-939F-561017612EBA}" srcOrd="4" destOrd="0" presId="urn:microsoft.com/office/officeart/2005/8/layout/hierarchy3"/>
    <dgm:cxn modelId="{6263A6C3-87BB-4B7A-8E1A-7ACA631963D3}" type="presParOf" srcId="{4C3DC1DF-4B6C-470D-98F8-CC21D2B107A4}" destId="{BC9965CE-A46C-48BF-88B4-0709CED8EBB1}" srcOrd="5" destOrd="0" presId="urn:microsoft.com/office/officeart/2005/8/layout/hierarchy3"/>
    <dgm:cxn modelId="{93D45266-40E7-4BB9-BBDF-F1BCFD4CF2C6}" type="presParOf" srcId="{848790DA-C4D4-490F-895B-BE0275CACB08}" destId="{2DEF9628-F352-4843-9456-D65F41ECD1A8}" srcOrd="1" destOrd="0" presId="urn:microsoft.com/office/officeart/2005/8/layout/hierarchy3"/>
    <dgm:cxn modelId="{BB320302-4D6A-4BB7-B522-F386B3EC80E1}" type="presParOf" srcId="{2DEF9628-F352-4843-9456-D65F41ECD1A8}" destId="{C5AF0217-31A6-4E4A-9B0F-1D0BEC5CD306}" srcOrd="0" destOrd="0" presId="urn:microsoft.com/office/officeart/2005/8/layout/hierarchy3"/>
    <dgm:cxn modelId="{11FEF1AE-57B2-4B84-8AE3-67AC2BB27A2C}" type="presParOf" srcId="{C5AF0217-31A6-4E4A-9B0F-1D0BEC5CD306}" destId="{3D1F23B8-5BE1-4063-8F89-2C91A3F9D242}" srcOrd="0" destOrd="0" presId="urn:microsoft.com/office/officeart/2005/8/layout/hierarchy3"/>
    <dgm:cxn modelId="{69CEA4A5-6346-4B76-B4D1-030D1B7A7C81}" type="presParOf" srcId="{C5AF0217-31A6-4E4A-9B0F-1D0BEC5CD306}" destId="{517C818E-179D-481B-B3F3-3FE851760F9E}" srcOrd="1" destOrd="0" presId="urn:microsoft.com/office/officeart/2005/8/layout/hierarchy3"/>
    <dgm:cxn modelId="{8E370288-288A-4F1F-A783-F5E2F7390DC2}" type="presParOf" srcId="{2DEF9628-F352-4843-9456-D65F41ECD1A8}" destId="{F502678F-022D-4529-8FF8-ADABE7C3E624}" srcOrd="1" destOrd="0" presId="urn:microsoft.com/office/officeart/2005/8/layout/hierarchy3"/>
    <dgm:cxn modelId="{4FDDC9E0-B7DD-4D34-8A65-5B48369D369B}" type="presParOf" srcId="{F502678F-022D-4529-8FF8-ADABE7C3E624}" destId="{B4088779-1401-41A1-BB97-5E227D8B853B}" srcOrd="0" destOrd="0" presId="urn:microsoft.com/office/officeart/2005/8/layout/hierarchy3"/>
    <dgm:cxn modelId="{2AEE0BE2-992C-4A6E-A176-211FD1BEF640}" type="presParOf" srcId="{F502678F-022D-4529-8FF8-ADABE7C3E624}" destId="{E85AEE0B-2FD7-4F92-A26F-C63648B48E25}" srcOrd="1" destOrd="0" presId="urn:microsoft.com/office/officeart/2005/8/layout/hierarchy3"/>
    <dgm:cxn modelId="{05C2BFCE-1447-4074-AAAD-747533CA123C}" type="presParOf" srcId="{F502678F-022D-4529-8FF8-ADABE7C3E624}" destId="{0A9D2A78-DDF1-446C-B9C5-A4BFF3788899}" srcOrd="2" destOrd="0" presId="urn:microsoft.com/office/officeart/2005/8/layout/hierarchy3"/>
    <dgm:cxn modelId="{6E9F31AD-EC9A-4621-987A-8B9DE2FFE2AD}" type="presParOf" srcId="{F502678F-022D-4529-8FF8-ADABE7C3E624}" destId="{B5C3B5D0-9CCE-4745-A5E0-532A8917AF22}" srcOrd="3" destOrd="0" presId="urn:microsoft.com/office/officeart/2005/8/layout/hierarchy3"/>
    <dgm:cxn modelId="{AD559019-21DE-4B55-9EED-36B24CC3F5A6}" type="presParOf" srcId="{F502678F-022D-4529-8FF8-ADABE7C3E624}" destId="{A28A944F-A9CC-402C-9A1F-7EA1DA598580}" srcOrd="4" destOrd="0" presId="urn:microsoft.com/office/officeart/2005/8/layout/hierarchy3"/>
    <dgm:cxn modelId="{D88B52AB-DB2C-4A62-8423-F329BB4C9711}" type="presParOf" srcId="{F502678F-022D-4529-8FF8-ADABE7C3E624}" destId="{83F9BFF4-4B51-4231-A82D-49FE3A4175F6}" srcOrd="5" destOrd="0" presId="urn:microsoft.com/office/officeart/2005/8/layout/hierarchy3"/>
    <dgm:cxn modelId="{3FE18F7D-7B1D-4375-9418-41B57CE427F6}" type="presParOf" srcId="{848790DA-C4D4-490F-895B-BE0275CACB08}" destId="{12F07B66-9609-4C3E-9F46-4D82F2AFA992}" srcOrd="2" destOrd="0" presId="urn:microsoft.com/office/officeart/2005/8/layout/hierarchy3"/>
    <dgm:cxn modelId="{AD719B3E-55D7-42E4-8D4C-51FECACABCFD}" type="presParOf" srcId="{12F07B66-9609-4C3E-9F46-4D82F2AFA992}" destId="{BDBBCD76-53C5-420F-9E77-6A84F3D1F926}" srcOrd="0" destOrd="0" presId="urn:microsoft.com/office/officeart/2005/8/layout/hierarchy3"/>
    <dgm:cxn modelId="{36875506-7D7C-458D-B07C-CB8BA27EB876}" type="presParOf" srcId="{BDBBCD76-53C5-420F-9E77-6A84F3D1F926}" destId="{717CF8F5-2097-4F41-95B5-9355B8B223BB}" srcOrd="0" destOrd="0" presId="urn:microsoft.com/office/officeart/2005/8/layout/hierarchy3"/>
    <dgm:cxn modelId="{21F79B64-6FAB-44D1-9BA0-4BB12EC3E708}" type="presParOf" srcId="{BDBBCD76-53C5-420F-9E77-6A84F3D1F926}" destId="{4720A0F8-AE8A-48CF-9631-41BEDAED829F}" srcOrd="1" destOrd="0" presId="urn:microsoft.com/office/officeart/2005/8/layout/hierarchy3"/>
    <dgm:cxn modelId="{18A2DDBD-26E7-4318-8FD3-7A07FAB84E3E}" type="presParOf" srcId="{12F07B66-9609-4C3E-9F46-4D82F2AFA992}" destId="{FF5AED6E-3FAC-4DDC-B1BA-0E240FD2B975}" srcOrd="1" destOrd="0" presId="urn:microsoft.com/office/officeart/2005/8/layout/hierarchy3"/>
    <dgm:cxn modelId="{68E35946-C94F-4A82-B94B-8019EFE15CEC}" type="presParOf" srcId="{FF5AED6E-3FAC-4DDC-B1BA-0E240FD2B975}" destId="{E0705C3A-CCA1-4F9B-A5E9-1F091E2615C4}" srcOrd="0" destOrd="0" presId="urn:microsoft.com/office/officeart/2005/8/layout/hierarchy3"/>
    <dgm:cxn modelId="{ED81B335-4454-4943-B7E6-BF93832E85F6}" type="presParOf" srcId="{FF5AED6E-3FAC-4DDC-B1BA-0E240FD2B975}" destId="{464B8187-1B5D-47D9-ACDD-565291F5ADA8}" srcOrd="1" destOrd="0" presId="urn:microsoft.com/office/officeart/2005/8/layout/hierarchy3"/>
    <dgm:cxn modelId="{8FCCC539-E1B0-4B6F-B6DC-0C9EB9F530A2}" type="presParOf" srcId="{FF5AED6E-3FAC-4DDC-B1BA-0E240FD2B975}" destId="{5FB5D67B-1E28-44A8-9088-168A7189FF07}" srcOrd="2" destOrd="0" presId="urn:microsoft.com/office/officeart/2005/8/layout/hierarchy3"/>
    <dgm:cxn modelId="{E26351C4-D4C3-4739-97F7-FE78E0D814AA}" type="presParOf" srcId="{FF5AED6E-3FAC-4DDC-B1BA-0E240FD2B975}" destId="{825DE396-245B-4FA4-A597-6D31E25FCBB5}" srcOrd="3" destOrd="0" presId="urn:microsoft.com/office/officeart/2005/8/layout/hierarchy3"/>
    <dgm:cxn modelId="{08EDF422-EB7D-4205-895D-C9BE0D211A5F}" type="presParOf" srcId="{FF5AED6E-3FAC-4DDC-B1BA-0E240FD2B975}" destId="{3AFCA64D-ECB5-4C93-8FFA-C1301D9F58F5}" srcOrd="4" destOrd="0" presId="urn:microsoft.com/office/officeart/2005/8/layout/hierarchy3"/>
    <dgm:cxn modelId="{4EEA03E3-158C-428B-9202-B73F1B786395}" type="presParOf" srcId="{FF5AED6E-3FAC-4DDC-B1BA-0E240FD2B975}" destId="{BDF44C8C-2AF9-4D5E-91DA-CC640991E063}"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9F47E9C-6462-4BE2-9E8E-9E97E31C1AEA}"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517D2129-F8A1-47E6-B8A9-E4D800DDEBC2}">
      <dgm:prSet phldrT="[Text]" custT="1"/>
      <dgm:spPr/>
      <dgm:t>
        <a:bodyPr/>
        <a:lstStyle/>
        <a:p>
          <a:pPr algn="ctr"/>
          <a:r>
            <a:rPr lang="en-US" sz="1800" dirty="0">
              <a:latin typeface="+mn-lt"/>
            </a:rPr>
            <a:t>Activity Data</a:t>
          </a:r>
        </a:p>
        <a:p>
          <a:pPr algn="ctr"/>
          <a:r>
            <a:rPr lang="en-US" sz="1400" i="1" dirty="0">
              <a:latin typeface="+mn-lt"/>
            </a:rPr>
            <a:t>Data on adoption of CSAF practices that result in GHG emissions or removals</a:t>
          </a:r>
        </a:p>
      </dgm:t>
    </dgm:pt>
    <dgm:pt modelId="{D4242502-8189-4C06-B31B-C89AAE865FF0}" type="parTrans" cxnId="{857AFA6F-4A92-4141-A475-E0648B923B76}">
      <dgm:prSet/>
      <dgm:spPr/>
      <dgm:t>
        <a:bodyPr/>
        <a:lstStyle/>
        <a:p>
          <a:endParaRPr lang="en-US">
            <a:latin typeface="+mn-lt"/>
          </a:endParaRPr>
        </a:p>
      </dgm:t>
    </dgm:pt>
    <dgm:pt modelId="{C3D9C5BE-D1F0-4D6F-AAC7-E23053C37553}" type="sibTrans" cxnId="{857AFA6F-4A92-4141-A475-E0648B923B76}">
      <dgm:prSet/>
      <dgm:spPr/>
      <dgm:t>
        <a:bodyPr/>
        <a:lstStyle/>
        <a:p>
          <a:endParaRPr lang="en-US">
            <a:latin typeface="+mn-lt"/>
          </a:endParaRPr>
        </a:p>
      </dgm:t>
    </dgm:pt>
    <dgm:pt modelId="{427A6D69-8CCA-4497-944B-94032CC84458}">
      <dgm:prSet phldrT="[Text]" custT="1"/>
      <dgm:spPr>
        <a:ln w="63500">
          <a:solidFill>
            <a:srgbClr val="FFC000"/>
          </a:solidFill>
        </a:ln>
      </dgm:spPr>
      <dgm:t>
        <a:bodyPr/>
        <a:lstStyle/>
        <a:p>
          <a:pPr algn="l"/>
          <a:r>
            <a:rPr lang="en-US" sz="1400" b="1" dirty="0">
              <a:latin typeface="+mn-lt"/>
            </a:rPr>
            <a:t>National Scale</a:t>
          </a:r>
        </a:p>
        <a:p>
          <a:pPr algn="l"/>
          <a:r>
            <a:rPr lang="en-US" sz="1100" dirty="0">
              <a:latin typeface="+mn-lt"/>
            </a:rPr>
            <a:t>Activity data collected through national surveys</a:t>
          </a:r>
          <a:endParaRPr lang="en-US" sz="1100" b="1" i="0" dirty="0">
            <a:latin typeface="+mn-lt"/>
          </a:endParaRPr>
        </a:p>
      </dgm:t>
    </dgm:pt>
    <dgm:pt modelId="{5E52D16C-5C5E-4E8E-B2A9-1E355EFE5724}" type="parTrans" cxnId="{2A08B906-EF3D-4BBA-8C88-88AD54104FFF}">
      <dgm:prSet/>
      <dgm:spPr/>
      <dgm:t>
        <a:bodyPr/>
        <a:lstStyle/>
        <a:p>
          <a:endParaRPr lang="en-US">
            <a:latin typeface="+mn-lt"/>
          </a:endParaRPr>
        </a:p>
      </dgm:t>
    </dgm:pt>
    <dgm:pt modelId="{A0F3D9BB-464D-447E-B933-478C469E6EB8}" type="sibTrans" cxnId="{2A08B906-EF3D-4BBA-8C88-88AD54104FFF}">
      <dgm:prSet/>
      <dgm:spPr/>
      <dgm:t>
        <a:bodyPr/>
        <a:lstStyle/>
        <a:p>
          <a:endParaRPr lang="en-US">
            <a:latin typeface="+mn-lt"/>
          </a:endParaRPr>
        </a:p>
      </dgm:t>
    </dgm:pt>
    <dgm:pt modelId="{54D5DD7D-269D-47E4-B153-B2417D2A261B}">
      <dgm:prSet phldrT="[Text]" custT="1"/>
      <dgm:spPr>
        <a:ln w="63500">
          <a:solidFill>
            <a:srgbClr val="FFC000"/>
          </a:solidFill>
        </a:ln>
      </dgm:spPr>
      <dgm:t>
        <a:bodyPr/>
        <a:lstStyle/>
        <a:p>
          <a:pPr algn="l"/>
          <a:r>
            <a:rPr lang="en-US" sz="1400" b="1" dirty="0">
              <a:latin typeface="+mn-lt"/>
            </a:rPr>
            <a:t>Program Scale</a:t>
          </a:r>
        </a:p>
        <a:p>
          <a:pPr algn="l"/>
          <a:r>
            <a:rPr lang="en-US" sz="1300" b="0" dirty="0">
              <a:latin typeface="+mn-lt"/>
            </a:rPr>
            <a:t>Program-level activity data</a:t>
          </a:r>
        </a:p>
      </dgm:t>
    </dgm:pt>
    <dgm:pt modelId="{F81C79D3-6897-4A3F-9C8D-8215F059F583}" type="parTrans" cxnId="{5266DBC9-BBE5-49D9-8C85-4810CFD4627D}">
      <dgm:prSet/>
      <dgm:spPr/>
      <dgm:t>
        <a:bodyPr/>
        <a:lstStyle/>
        <a:p>
          <a:endParaRPr lang="en-US">
            <a:latin typeface="+mn-lt"/>
          </a:endParaRPr>
        </a:p>
      </dgm:t>
    </dgm:pt>
    <dgm:pt modelId="{6C3CB7F4-7CB9-4776-9271-C3667C5CFFC1}" type="sibTrans" cxnId="{5266DBC9-BBE5-49D9-8C85-4810CFD4627D}">
      <dgm:prSet/>
      <dgm:spPr/>
      <dgm:t>
        <a:bodyPr/>
        <a:lstStyle/>
        <a:p>
          <a:endParaRPr lang="en-US">
            <a:latin typeface="+mn-lt"/>
          </a:endParaRPr>
        </a:p>
      </dgm:t>
    </dgm:pt>
    <dgm:pt modelId="{D7BADE6D-CF1F-49B9-8EA6-6B6922C94885}">
      <dgm:prSet phldrT="[Text]" custT="1"/>
      <dgm:spPr/>
      <dgm:t>
        <a:bodyPr/>
        <a:lstStyle/>
        <a:p>
          <a:pPr algn="ctr"/>
          <a:r>
            <a:rPr lang="en-US" sz="1800" dirty="0">
              <a:latin typeface="+mn-lt"/>
            </a:rPr>
            <a:t>Emission Factor</a:t>
          </a:r>
        </a:p>
        <a:p>
          <a:pPr algn="ctr"/>
          <a:r>
            <a:rPr lang="en-US" sz="1400" i="1" dirty="0">
              <a:latin typeface="+mn-lt"/>
            </a:rPr>
            <a:t>Average GHG emission rate relative to units of a specific activity</a:t>
          </a:r>
        </a:p>
      </dgm:t>
    </dgm:pt>
    <dgm:pt modelId="{73AF3B9D-13F1-47C4-8337-97429F68F333}" type="parTrans" cxnId="{81EB3D42-2BAD-43E4-8DAA-05513D5BE837}">
      <dgm:prSet/>
      <dgm:spPr/>
      <dgm:t>
        <a:bodyPr/>
        <a:lstStyle/>
        <a:p>
          <a:endParaRPr lang="en-US">
            <a:latin typeface="+mn-lt"/>
          </a:endParaRPr>
        </a:p>
      </dgm:t>
    </dgm:pt>
    <dgm:pt modelId="{C892658E-E301-4018-8AD0-E7B7A1C80CE0}" type="sibTrans" cxnId="{81EB3D42-2BAD-43E4-8DAA-05513D5BE837}">
      <dgm:prSet/>
      <dgm:spPr/>
      <dgm:t>
        <a:bodyPr/>
        <a:lstStyle/>
        <a:p>
          <a:endParaRPr lang="en-US">
            <a:latin typeface="+mn-lt"/>
          </a:endParaRPr>
        </a:p>
      </dgm:t>
    </dgm:pt>
    <dgm:pt modelId="{D60A3B8F-923E-4D5A-A77F-EA09186C1D40}">
      <dgm:prSet phldrT="[Text]" custT="1"/>
      <dgm:spPr>
        <a:ln w="63500">
          <a:solidFill>
            <a:srgbClr val="FFC000"/>
          </a:solidFill>
        </a:ln>
      </dgm:spPr>
      <dgm:t>
        <a:bodyPr/>
        <a:lstStyle/>
        <a:p>
          <a:pPr algn="l"/>
          <a:r>
            <a:rPr lang="en-US" sz="1400" b="1" i="0" dirty="0">
              <a:latin typeface="+mn-lt"/>
            </a:rPr>
            <a:t>National Scale</a:t>
          </a:r>
        </a:p>
        <a:p>
          <a:pPr algn="l"/>
          <a:r>
            <a:rPr lang="en-US" sz="1200" dirty="0">
              <a:latin typeface="+mn-lt"/>
            </a:rPr>
            <a:t>State-of-the-science models and methods used to estimate GHG sources and sinks in the ag sector.</a:t>
          </a:r>
          <a:endParaRPr lang="en-US" sz="1200" b="1" dirty="0">
            <a:latin typeface="+mn-lt"/>
          </a:endParaRPr>
        </a:p>
      </dgm:t>
    </dgm:pt>
    <dgm:pt modelId="{0CBAFA09-CC85-451A-B0A6-0291E79A052B}" type="parTrans" cxnId="{CB922D65-E85A-4605-9993-694ED4ABC8D5}">
      <dgm:prSet/>
      <dgm:spPr/>
      <dgm:t>
        <a:bodyPr/>
        <a:lstStyle/>
        <a:p>
          <a:endParaRPr lang="en-US">
            <a:latin typeface="+mn-lt"/>
          </a:endParaRPr>
        </a:p>
      </dgm:t>
    </dgm:pt>
    <dgm:pt modelId="{9288E010-61B9-44D9-B2A1-614A8FE51F4A}" type="sibTrans" cxnId="{CB922D65-E85A-4605-9993-694ED4ABC8D5}">
      <dgm:prSet/>
      <dgm:spPr/>
      <dgm:t>
        <a:bodyPr/>
        <a:lstStyle/>
        <a:p>
          <a:endParaRPr lang="en-US">
            <a:latin typeface="+mn-lt"/>
          </a:endParaRPr>
        </a:p>
      </dgm:t>
    </dgm:pt>
    <dgm:pt modelId="{D965CC1B-8A02-40B7-8369-40A278B47BDC}">
      <dgm:prSet phldrT="[Text]" custT="1"/>
      <dgm:spPr>
        <a:ln w="63500">
          <a:solidFill>
            <a:srgbClr val="FFC000"/>
          </a:solidFill>
        </a:ln>
      </dgm:spPr>
      <dgm:t>
        <a:bodyPr/>
        <a:lstStyle/>
        <a:p>
          <a:pPr algn="l">
            <a:buNone/>
          </a:pPr>
          <a:r>
            <a:rPr lang="en-US" sz="1400" b="1" dirty="0">
              <a:latin typeface="+mn-lt"/>
            </a:rPr>
            <a:t>Program Scale</a:t>
          </a:r>
        </a:p>
        <a:p>
          <a:pPr algn="l">
            <a:buNone/>
          </a:pPr>
          <a:r>
            <a:rPr lang="en-US" sz="1200" dirty="0">
              <a:latin typeface="+mn-lt"/>
            </a:rPr>
            <a:t>Program-level GHG benefits.</a:t>
          </a:r>
          <a:endParaRPr lang="en-US" sz="1400" b="1" dirty="0">
            <a:latin typeface="+mn-lt"/>
          </a:endParaRPr>
        </a:p>
      </dgm:t>
    </dgm:pt>
    <dgm:pt modelId="{5C78F25C-0F63-4ECF-BEB7-5110224F84EF}" type="parTrans" cxnId="{6DD71251-D167-47E0-8810-4FE9530C0651}">
      <dgm:prSet/>
      <dgm:spPr/>
      <dgm:t>
        <a:bodyPr/>
        <a:lstStyle/>
        <a:p>
          <a:endParaRPr lang="en-US">
            <a:latin typeface="+mn-lt"/>
          </a:endParaRPr>
        </a:p>
      </dgm:t>
    </dgm:pt>
    <dgm:pt modelId="{1AE9A5E1-6546-49E6-8A3D-70308AA45BCA}" type="sibTrans" cxnId="{6DD71251-D167-47E0-8810-4FE9530C0651}">
      <dgm:prSet/>
      <dgm:spPr/>
      <dgm:t>
        <a:bodyPr/>
        <a:lstStyle/>
        <a:p>
          <a:endParaRPr lang="en-US">
            <a:latin typeface="+mn-lt"/>
          </a:endParaRPr>
        </a:p>
      </dgm:t>
    </dgm:pt>
    <dgm:pt modelId="{D6130D7E-AEDE-4901-A817-A1B6280422A0}">
      <dgm:prSet phldrT="[Text]" custT="1"/>
      <dgm:spPr/>
      <dgm:t>
        <a:bodyPr/>
        <a:lstStyle/>
        <a:p>
          <a:r>
            <a:rPr lang="en-US" sz="1800" dirty="0">
              <a:latin typeface="+mn-lt"/>
            </a:rPr>
            <a:t>Emission Estimate</a:t>
          </a:r>
        </a:p>
        <a:p>
          <a:r>
            <a:rPr lang="en-US" sz="1400" i="1" dirty="0">
              <a:latin typeface="+mn-lt"/>
            </a:rPr>
            <a:t>Quantified estimate of GHG emissions or removals, </a:t>
          </a:r>
        </a:p>
      </dgm:t>
    </dgm:pt>
    <dgm:pt modelId="{6976B388-E487-413E-BD19-413CF87EE421}" type="parTrans" cxnId="{3EA0797A-E1B5-408C-B3B6-27FFE19205EF}">
      <dgm:prSet/>
      <dgm:spPr/>
      <dgm:t>
        <a:bodyPr/>
        <a:lstStyle/>
        <a:p>
          <a:endParaRPr lang="en-US">
            <a:latin typeface="+mn-lt"/>
          </a:endParaRPr>
        </a:p>
      </dgm:t>
    </dgm:pt>
    <dgm:pt modelId="{57C735A7-0CAE-4438-BB8E-E88861BCA1EF}" type="sibTrans" cxnId="{3EA0797A-E1B5-408C-B3B6-27FFE19205EF}">
      <dgm:prSet/>
      <dgm:spPr/>
      <dgm:t>
        <a:bodyPr/>
        <a:lstStyle/>
        <a:p>
          <a:endParaRPr lang="en-US">
            <a:latin typeface="+mn-lt"/>
          </a:endParaRPr>
        </a:p>
      </dgm:t>
    </dgm:pt>
    <dgm:pt modelId="{E44DBE0D-57F9-48D4-B4AC-39D2C89A3177}">
      <dgm:prSet phldrT="[Text]" custT="1"/>
      <dgm:spPr>
        <a:ln w="63500">
          <a:solidFill>
            <a:srgbClr val="FFC000"/>
          </a:solidFill>
        </a:ln>
      </dgm:spPr>
      <dgm:t>
        <a:bodyPr/>
        <a:lstStyle/>
        <a:p>
          <a:pPr algn="l"/>
          <a:r>
            <a:rPr lang="en-US" sz="1400" b="1" dirty="0">
              <a:latin typeface="+mn-lt"/>
            </a:rPr>
            <a:t>National Scale</a:t>
          </a:r>
        </a:p>
        <a:p>
          <a:pPr algn="l"/>
          <a:r>
            <a:rPr lang="en-US" sz="1200" dirty="0">
              <a:latin typeface="+mn-lt"/>
            </a:rPr>
            <a:t>Sector-wide GHG emissions</a:t>
          </a:r>
          <a:endParaRPr lang="en-US" sz="1200" b="1" dirty="0">
            <a:latin typeface="+mn-lt"/>
          </a:endParaRPr>
        </a:p>
      </dgm:t>
    </dgm:pt>
    <dgm:pt modelId="{04BD1634-543E-4C3C-9B44-E4C34D5104D8}" type="parTrans" cxnId="{0C88566C-037A-496D-BBA9-EE6A6611F3EC}">
      <dgm:prSet/>
      <dgm:spPr/>
      <dgm:t>
        <a:bodyPr/>
        <a:lstStyle/>
        <a:p>
          <a:endParaRPr lang="en-US">
            <a:latin typeface="+mn-lt"/>
          </a:endParaRPr>
        </a:p>
      </dgm:t>
    </dgm:pt>
    <dgm:pt modelId="{859E2FE2-B11E-438F-B915-8F4A5CCD8611}" type="sibTrans" cxnId="{0C88566C-037A-496D-BBA9-EE6A6611F3EC}">
      <dgm:prSet/>
      <dgm:spPr/>
      <dgm:t>
        <a:bodyPr/>
        <a:lstStyle/>
        <a:p>
          <a:endParaRPr lang="en-US">
            <a:latin typeface="+mn-lt"/>
          </a:endParaRPr>
        </a:p>
      </dgm:t>
    </dgm:pt>
    <dgm:pt modelId="{BE813EA9-B0A3-4320-AEDF-8753DB9E9AD8}">
      <dgm:prSet phldrT="[Text]" custT="1"/>
      <dgm:spPr>
        <a:ln w="63500">
          <a:solidFill>
            <a:srgbClr val="FFC000"/>
          </a:solidFill>
        </a:ln>
      </dgm:spPr>
      <dgm:t>
        <a:bodyPr/>
        <a:lstStyle/>
        <a:p>
          <a:pPr algn="l"/>
          <a:r>
            <a:rPr lang="en-US" sz="1400" b="1" dirty="0">
              <a:latin typeface="+mn-lt"/>
            </a:rPr>
            <a:t>Program Scale</a:t>
          </a:r>
        </a:p>
        <a:p>
          <a:pPr algn="l"/>
          <a:r>
            <a:rPr lang="en-US" sz="1200" dirty="0">
              <a:latin typeface="+mn-lt"/>
            </a:rPr>
            <a:t>Emission factors developed through meta-model approach may be applied at a disaggregated scale and summed to program level</a:t>
          </a:r>
          <a:endParaRPr lang="en-US" sz="1400" b="1" dirty="0">
            <a:latin typeface="+mn-lt"/>
          </a:endParaRPr>
        </a:p>
      </dgm:t>
    </dgm:pt>
    <dgm:pt modelId="{0C42367F-B16A-45EE-BC4B-994143693700}" type="parTrans" cxnId="{D8011BE2-A19C-45C9-BEB9-49CF2E7E45C4}">
      <dgm:prSet/>
      <dgm:spPr/>
      <dgm:t>
        <a:bodyPr/>
        <a:lstStyle/>
        <a:p>
          <a:endParaRPr lang="en-US">
            <a:latin typeface="+mn-lt"/>
          </a:endParaRPr>
        </a:p>
      </dgm:t>
    </dgm:pt>
    <dgm:pt modelId="{2CF69EC2-A5E0-4AD9-80C0-11216FBF9B9B}" type="sibTrans" cxnId="{D8011BE2-A19C-45C9-BEB9-49CF2E7E45C4}">
      <dgm:prSet/>
      <dgm:spPr/>
      <dgm:t>
        <a:bodyPr/>
        <a:lstStyle/>
        <a:p>
          <a:endParaRPr lang="en-US">
            <a:latin typeface="+mn-lt"/>
          </a:endParaRPr>
        </a:p>
      </dgm:t>
    </dgm:pt>
    <dgm:pt modelId="{7EF49DF2-AC40-4CBD-A28A-C23041B0CD1E}">
      <dgm:prSet phldrT="[Text]" custT="1"/>
      <dgm:spPr/>
      <dgm:t>
        <a:bodyPr/>
        <a:lstStyle/>
        <a:p>
          <a:pPr algn="l"/>
          <a:r>
            <a:rPr lang="en-US" sz="1400" b="1" dirty="0">
              <a:latin typeface="+mn-lt"/>
            </a:rPr>
            <a:t>Farm Scale</a:t>
          </a:r>
        </a:p>
        <a:p>
          <a:pPr algn="l"/>
          <a:r>
            <a:rPr lang="en-US" sz="1300" dirty="0">
              <a:latin typeface="+mn-lt"/>
            </a:rPr>
            <a:t>Farmer-supplied activity data</a:t>
          </a:r>
          <a:endParaRPr lang="en-US" sz="1300" b="1" dirty="0">
            <a:latin typeface="+mn-lt"/>
          </a:endParaRPr>
        </a:p>
      </dgm:t>
    </dgm:pt>
    <dgm:pt modelId="{B2907D02-C489-4BBF-AB75-AE53F6F370F0}" type="parTrans" cxnId="{248F5B64-9AFE-445F-A443-1B0CF4FD1E92}">
      <dgm:prSet/>
      <dgm:spPr/>
      <dgm:t>
        <a:bodyPr/>
        <a:lstStyle/>
        <a:p>
          <a:endParaRPr lang="en-US">
            <a:latin typeface="+mn-lt"/>
          </a:endParaRPr>
        </a:p>
      </dgm:t>
    </dgm:pt>
    <dgm:pt modelId="{1DB9DDBA-FB35-4564-AD5C-E054FA0695D1}" type="sibTrans" cxnId="{248F5B64-9AFE-445F-A443-1B0CF4FD1E92}">
      <dgm:prSet/>
      <dgm:spPr/>
      <dgm:t>
        <a:bodyPr/>
        <a:lstStyle/>
        <a:p>
          <a:endParaRPr lang="en-US">
            <a:latin typeface="+mn-lt"/>
          </a:endParaRPr>
        </a:p>
      </dgm:t>
    </dgm:pt>
    <dgm:pt modelId="{4FD18B26-FC07-4528-8459-496291E9A199}">
      <dgm:prSet phldrT="[Text]" custT="1"/>
      <dgm:spPr>
        <a:ln w="63500">
          <a:solidFill>
            <a:srgbClr val="FFC000"/>
          </a:solidFill>
        </a:ln>
      </dgm:spPr>
      <dgm:t>
        <a:bodyPr/>
        <a:lstStyle/>
        <a:p>
          <a:pPr algn="l"/>
          <a:r>
            <a:rPr lang="en-US" sz="1400" b="1" dirty="0">
              <a:latin typeface="+mn-lt"/>
            </a:rPr>
            <a:t>Farm Scale</a:t>
          </a:r>
        </a:p>
        <a:p>
          <a:pPr algn="l"/>
          <a:r>
            <a:rPr lang="en-US" sz="1300" dirty="0">
              <a:latin typeface="+mn-lt"/>
            </a:rPr>
            <a:t>Field-scale tools used to estimate GHG emissions/ sequestration  (e.g., COMET)</a:t>
          </a:r>
          <a:endParaRPr lang="en-US" sz="1300" b="1" dirty="0">
            <a:latin typeface="+mn-lt"/>
          </a:endParaRPr>
        </a:p>
      </dgm:t>
    </dgm:pt>
    <dgm:pt modelId="{921B5813-2275-41A7-8360-6F7F7FC9E2B6}" type="parTrans" cxnId="{2BF66F85-9B23-4CCE-98DD-E23585D1848C}">
      <dgm:prSet/>
      <dgm:spPr/>
      <dgm:t>
        <a:bodyPr/>
        <a:lstStyle/>
        <a:p>
          <a:endParaRPr lang="en-US">
            <a:latin typeface="+mn-lt"/>
          </a:endParaRPr>
        </a:p>
      </dgm:t>
    </dgm:pt>
    <dgm:pt modelId="{A2ECC01C-6C96-4AC3-8F99-4EB80F96054D}" type="sibTrans" cxnId="{2BF66F85-9B23-4CCE-98DD-E23585D1848C}">
      <dgm:prSet/>
      <dgm:spPr/>
      <dgm:t>
        <a:bodyPr/>
        <a:lstStyle/>
        <a:p>
          <a:endParaRPr lang="en-US">
            <a:latin typeface="+mn-lt"/>
          </a:endParaRPr>
        </a:p>
      </dgm:t>
    </dgm:pt>
    <dgm:pt modelId="{72BD6A6D-8DD3-4F60-905D-C0D565DBC02D}">
      <dgm:prSet phldrT="[Text]" custT="1"/>
      <dgm:spPr/>
      <dgm:t>
        <a:bodyPr/>
        <a:lstStyle/>
        <a:p>
          <a:pPr algn="l"/>
          <a:r>
            <a:rPr lang="en-US" sz="1400" b="1" dirty="0">
              <a:latin typeface="+mn-lt"/>
            </a:rPr>
            <a:t>Farm Scale</a:t>
          </a:r>
        </a:p>
        <a:p>
          <a:pPr algn="l"/>
          <a:r>
            <a:rPr lang="en-US" sz="1300" dirty="0">
              <a:latin typeface="+mn-lt"/>
            </a:rPr>
            <a:t>Field/farm-level GHG impacts</a:t>
          </a:r>
          <a:endParaRPr lang="en-US" sz="1300" b="1" dirty="0">
            <a:latin typeface="+mn-lt"/>
          </a:endParaRPr>
        </a:p>
      </dgm:t>
    </dgm:pt>
    <dgm:pt modelId="{7EA4D653-126F-4966-952A-208B5E75137A}" type="parTrans" cxnId="{10054D86-7CFB-4BAF-9B71-C1F846C8CBFA}">
      <dgm:prSet/>
      <dgm:spPr/>
      <dgm:t>
        <a:bodyPr/>
        <a:lstStyle/>
        <a:p>
          <a:endParaRPr lang="en-US">
            <a:latin typeface="+mn-lt"/>
          </a:endParaRPr>
        </a:p>
      </dgm:t>
    </dgm:pt>
    <dgm:pt modelId="{4427F85D-8BB5-4799-A2C6-9EFE388EEE13}" type="sibTrans" cxnId="{10054D86-7CFB-4BAF-9B71-C1F846C8CBFA}">
      <dgm:prSet/>
      <dgm:spPr/>
      <dgm:t>
        <a:bodyPr/>
        <a:lstStyle/>
        <a:p>
          <a:endParaRPr lang="en-US">
            <a:latin typeface="+mn-lt"/>
          </a:endParaRPr>
        </a:p>
      </dgm:t>
    </dgm:pt>
    <dgm:pt modelId="{848790DA-C4D4-490F-895B-BE0275CACB08}" type="pres">
      <dgm:prSet presAssocID="{D9F47E9C-6462-4BE2-9E8E-9E97E31C1AEA}" presName="diagram" presStyleCnt="0">
        <dgm:presLayoutVars>
          <dgm:chPref val="1"/>
          <dgm:dir/>
          <dgm:animOne val="branch"/>
          <dgm:animLvl val="lvl"/>
          <dgm:resizeHandles/>
        </dgm:presLayoutVars>
      </dgm:prSet>
      <dgm:spPr/>
    </dgm:pt>
    <dgm:pt modelId="{B483358F-97FD-4509-8B03-43297CD4E370}" type="pres">
      <dgm:prSet presAssocID="{517D2129-F8A1-47E6-B8A9-E4D800DDEBC2}" presName="root" presStyleCnt="0"/>
      <dgm:spPr/>
    </dgm:pt>
    <dgm:pt modelId="{CE9A4993-8088-4EB8-A204-D29BD1758457}" type="pres">
      <dgm:prSet presAssocID="{517D2129-F8A1-47E6-B8A9-E4D800DDEBC2}" presName="rootComposite" presStyleCnt="0"/>
      <dgm:spPr/>
    </dgm:pt>
    <dgm:pt modelId="{36E2758A-11C2-42C5-BAC5-D778B7E11CFA}" type="pres">
      <dgm:prSet presAssocID="{517D2129-F8A1-47E6-B8A9-E4D800DDEBC2}" presName="rootText" presStyleLbl="node1" presStyleIdx="0" presStyleCnt="3" custLinFactX="24142" custLinFactNeighborX="100000" custLinFactNeighborY="10330"/>
      <dgm:spPr/>
    </dgm:pt>
    <dgm:pt modelId="{C0230A25-2AB6-4E11-8725-FE183FFE1509}" type="pres">
      <dgm:prSet presAssocID="{517D2129-F8A1-47E6-B8A9-E4D800DDEBC2}" presName="rootConnector" presStyleLbl="node1" presStyleIdx="0" presStyleCnt="3"/>
      <dgm:spPr/>
    </dgm:pt>
    <dgm:pt modelId="{4C3DC1DF-4B6C-470D-98F8-CC21D2B107A4}" type="pres">
      <dgm:prSet presAssocID="{517D2129-F8A1-47E6-B8A9-E4D800DDEBC2}" presName="childShape" presStyleCnt="0"/>
      <dgm:spPr/>
    </dgm:pt>
    <dgm:pt modelId="{9275217A-74C1-4984-8763-49F8D83A7285}" type="pres">
      <dgm:prSet presAssocID="{5E52D16C-5C5E-4E8E-B2A9-1E355EFE5724}" presName="Name13" presStyleLbl="parChTrans1D2" presStyleIdx="0" presStyleCnt="9"/>
      <dgm:spPr/>
    </dgm:pt>
    <dgm:pt modelId="{D43A998F-2529-4181-8937-734391EFCE03}" type="pres">
      <dgm:prSet presAssocID="{427A6D69-8CCA-4497-944B-94032CC84458}" presName="childText" presStyleLbl="bgAcc1" presStyleIdx="0" presStyleCnt="9" custLinFactX="54203" custLinFactNeighborX="100000" custLinFactNeighborY="-3462">
        <dgm:presLayoutVars>
          <dgm:bulletEnabled val="1"/>
        </dgm:presLayoutVars>
      </dgm:prSet>
      <dgm:spPr/>
    </dgm:pt>
    <dgm:pt modelId="{7EBF68A7-4DE5-49C3-A17C-3DB7DFB502CB}" type="pres">
      <dgm:prSet presAssocID="{F81C79D3-6897-4A3F-9C8D-8215F059F583}" presName="Name13" presStyleLbl="parChTrans1D2" presStyleIdx="1" presStyleCnt="9"/>
      <dgm:spPr/>
    </dgm:pt>
    <dgm:pt modelId="{6C2CA822-09D1-46D5-80A3-466975DAB3D7}" type="pres">
      <dgm:prSet presAssocID="{54D5DD7D-269D-47E4-B153-B2417D2A261B}" presName="childText" presStyleLbl="bgAcc1" presStyleIdx="1" presStyleCnt="9" custLinFactX="52549" custLinFactNeighborX="100000" custLinFactNeighborY="-14655">
        <dgm:presLayoutVars>
          <dgm:bulletEnabled val="1"/>
        </dgm:presLayoutVars>
      </dgm:prSet>
      <dgm:spPr/>
    </dgm:pt>
    <dgm:pt modelId="{C2FB7386-3DC2-4017-939F-561017612EBA}" type="pres">
      <dgm:prSet presAssocID="{B2907D02-C489-4BBF-AB75-AE53F6F370F0}" presName="Name13" presStyleLbl="parChTrans1D2" presStyleIdx="2" presStyleCnt="9"/>
      <dgm:spPr/>
    </dgm:pt>
    <dgm:pt modelId="{BC9965CE-A46C-48BF-88B4-0709CED8EBB1}" type="pres">
      <dgm:prSet presAssocID="{7EF49DF2-AC40-4CBD-A28A-C23041B0CD1E}" presName="childText" presStyleLbl="bgAcc1" presStyleIdx="2" presStyleCnt="9" custScaleY="123221" custLinFactX="54549" custLinFactNeighborX="100000" custLinFactNeighborY="-17410">
        <dgm:presLayoutVars>
          <dgm:bulletEnabled val="1"/>
        </dgm:presLayoutVars>
      </dgm:prSet>
      <dgm:spPr/>
    </dgm:pt>
    <dgm:pt modelId="{2DEF9628-F352-4843-9456-D65F41ECD1A8}" type="pres">
      <dgm:prSet presAssocID="{D7BADE6D-CF1F-49B9-8EA6-6B6922C94885}" presName="root" presStyleCnt="0"/>
      <dgm:spPr/>
    </dgm:pt>
    <dgm:pt modelId="{C5AF0217-31A6-4E4A-9B0F-1D0BEC5CD306}" type="pres">
      <dgm:prSet presAssocID="{D7BADE6D-CF1F-49B9-8EA6-6B6922C94885}" presName="rootComposite" presStyleCnt="0"/>
      <dgm:spPr/>
    </dgm:pt>
    <dgm:pt modelId="{3D1F23B8-5BE1-4063-8F89-2C91A3F9D242}" type="pres">
      <dgm:prSet presAssocID="{D7BADE6D-CF1F-49B9-8EA6-6B6922C94885}" presName="rootText" presStyleLbl="node1" presStyleIdx="1" presStyleCnt="3" custLinFactX="-22249" custLinFactNeighborX="-100000" custLinFactNeighborY="6795"/>
      <dgm:spPr/>
    </dgm:pt>
    <dgm:pt modelId="{517C818E-179D-481B-B3F3-3FE851760F9E}" type="pres">
      <dgm:prSet presAssocID="{D7BADE6D-CF1F-49B9-8EA6-6B6922C94885}" presName="rootConnector" presStyleLbl="node1" presStyleIdx="1" presStyleCnt="3"/>
      <dgm:spPr/>
    </dgm:pt>
    <dgm:pt modelId="{F502678F-022D-4529-8FF8-ADABE7C3E624}" type="pres">
      <dgm:prSet presAssocID="{D7BADE6D-CF1F-49B9-8EA6-6B6922C94885}" presName="childShape" presStyleCnt="0"/>
      <dgm:spPr/>
    </dgm:pt>
    <dgm:pt modelId="{B4088779-1401-41A1-BB97-5E227D8B853B}" type="pres">
      <dgm:prSet presAssocID="{0CBAFA09-CC85-451A-B0A6-0291E79A052B}" presName="Name13" presStyleLbl="parChTrans1D2" presStyleIdx="3" presStyleCnt="9"/>
      <dgm:spPr/>
    </dgm:pt>
    <dgm:pt modelId="{E85AEE0B-2FD7-4F92-A26F-C63648B48E25}" type="pres">
      <dgm:prSet presAssocID="{D60A3B8F-923E-4D5A-A77F-EA09186C1D40}" presName="childText" presStyleLbl="bgAcc1" presStyleIdx="3" presStyleCnt="9" custLinFactX="-58098" custLinFactNeighborX="-100000" custLinFactNeighborY="-235">
        <dgm:presLayoutVars>
          <dgm:bulletEnabled val="1"/>
        </dgm:presLayoutVars>
      </dgm:prSet>
      <dgm:spPr/>
    </dgm:pt>
    <dgm:pt modelId="{0A9D2A78-DDF1-446C-B9C5-A4BFF3788899}" type="pres">
      <dgm:prSet presAssocID="{0C42367F-B16A-45EE-BC4B-994143693700}" presName="Name13" presStyleLbl="parChTrans1D2" presStyleIdx="4" presStyleCnt="9"/>
      <dgm:spPr/>
    </dgm:pt>
    <dgm:pt modelId="{B5C3B5D0-9CCE-4745-A5E0-532A8917AF22}" type="pres">
      <dgm:prSet presAssocID="{BE813EA9-B0A3-4320-AEDF-8753DB9E9AD8}" presName="childText" presStyleLbl="bgAcc1" presStyleIdx="4" presStyleCnt="9" custScaleY="117368" custLinFactX="-56444" custLinFactNeighborX="-100000" custLinFactNeighborY="-13534">
        <dgm:presLayoutVars>
          <dgm:bulletEnabled val="1"/>
        </dgm:presLayoutVars>
      </dgm:prSet>
      <dgm:spPr/>
    </dgm:pt>
    <dgm:pt modelId="{A28A944F-A9CC-402C-9A1F-7EA1DA598580}" type="pres">
      <dgm:prSet presAssocID="{921B5813-2275-41A7-8360-6F7F7FC9E2B6}" presName="Name13" presStyleLbl="parChTrans1D2" presStyleIdx="5" presStyleCnt="9"/>
      <dgm:spPr/>
    </dgm:pt>
    <dgm:pt modelId="{83F9BFF4-4B51-4231-A82D-49FE3A4175F6}" type="pres">
      <dgm:prSet presAssocID="{4FD18B26-FC07-4528-8459-496291E9A199}" presName="childText" presStyleLbl="bgAcc1" presStyleIdx="5" presStyleCnt="9" custScaleX="110285" custLinFactX="-55775" custLinFactNeighborX="-100000" custLinFactNeighborY="-19940">
        <dgm:presLayoutVars>
          <dgm:bulletEnabled val="1"/>
        </dgm:presLayoutVars>
      </dgm:prSet>
      <dgm:spPr/>
    </dgm:pt>
    <dgm:pt modelId="{12F07B66-9609-4C3E-9F46-4D82F2AFA992}" type="pres">
      <dgm:prSet presAssocID="{D6130D7E-AEDE-4901-A817-A1B6280422A0}" presName="root" presStyleCnt="0"/>
      <dgm:spPr/>
    </dgm:pt>
    <dgm:pt modelId="{BDBBCD76-53C5-420F-9E77-6A84F3D1F926}" type="pres">
      <dgm:prSet presAssocID="{D6130D7E-AEDE-4901-A817-A1B6280422A0}" presName="rootComposite" presStyleCnt="0"/>
      <dgm:spPr/>
    </dgm:pt>
    <dgm:pt modelId="{717CF8F5-2097-4F41-95B5-9355B8B223BB}" type="pres">
      <dgm:prSet presAssocID="{D6130D7E-AEDE-4901-A817-A1B6280422A0}" presName="rootText" presStyleLbl="node1" presStyleIdx="2" presStyleCnt="3" custScaleX="109604" custScaleY="91395" custLinFactNeighborX="163" custLinFactNeighborY="13779"/>
      <dgm:spPr/>
    </dgm:pt>
    <dgm:pt modelId="{4720A0F8-AE8A-48CF-9631-41BEDAED829F}" type="pres">
      <dgm:prSet presAssocID="{D6130D7E-AEDE-4901-A817-A1B6280422A0}" presName="rootConnector" presStyleLbl="node1" presStyleIdx="2" presStyleCnt="3"/>
      <dgm:spPr/>
    </dgm:pt>
    <dgm:pt modelId="{FF5AED6E-3FAC-4DDC-B1BA-0E240FD2B975}" type="pres">
      <dgm:prSet presAssocID="{D6130D7E-AEDE-4901-A817-A1B6280422A0}" presName="childShape" presStyleCnt="0"/>
      <dgm:spPr/>
    </dgm:pt>
    <dgm:pt modelId="{E0705C3A-CCA1-4F9B-A5E9-1F091E2615C4}" type="pres">
      <dgm:prSet presAssocID="{04BD1634-543E-4C3C-9B44-E4C34D5104D8}" presName="Name13" presStyleLbl="parChTrans1D2" presStyleIdx="6" presStyleCnt="9"/>
      <dgm:spPr/>
    </dgm:pt>
    <dgm:pt modelId="{464B8187-1B5D-47D9-ACDD-565291F5ADA8}" type="pres">
      <dgm:prSet presAssocID="{E44DBE0D-57F9-48D4-B4AC-39D2C89A3177}" presName="childText" presStyleLbl="bgAcc1" presStyleIdx="6" presStyleCnt="9" custLinFactNeighborY="5143">
        <dgm:presLayoutVars>
          <dgm:bulletEnabled val="1"/>
        </dgm:presLayoutVars>
      </dgm:prSet>
      <dgm:spPr/>
    </dgm:pt>
    <dgm:pt modelId="{5FB5D67B-1E28-44A8-9088-168A7189FF07}" type="pres">
      <dgm:prSet presAssocID="{5C78F25C-0F63-4ECF-BEB7-5110224F84EF}" presName="Name13" presStyleLbl="parChTrans1D2" presStyleIdx="7" presStyleCnt="9"/>
      <dgm:spPr/>
    </dgm:pt>
    <dgm:pt modelId="{825DE396-245B-4FA4-A597-6D31E25FCBB5}" type="pres">
      <dgm:prSet presAssocID="{D965CC1B-8A02-40B7-8369-40A278B47BDC}" presName="childText" presStyleLbl="bgAcc1" presStyleIdx="7" presStyleCnt="9" custLinFactNeighborY="-2270">
        <dgm:presLayoutVars>
          <dgm:bulletEnabled val="1"/>
        </dgm:presLayoutVars>
      </dgm:prSet>
      <dgm:spPr/>
    </dgm:pt>
    <dgm:pt modelId="{3AFCA64D-ECB5-4C93-8FFA-C1301D9F58F5}" type="pres">
      <dgm:prSet presAssocID="{7EA4D653-126F-4966-952A-208B5E75137A}" presName="Name13" presStyleLbl="parChTrans1D2" presStyleIdx="8" presStyleCnt="9"/>
      <dgm:spPr/>
    </dgm:pt>
    <dgm:pt modelId="{BDF44C8C-2AF9-4D5E-91DA-CC640991E063}" type="pres">
      <dgm:prSet presAssocID="{72BD6A6D-8DD3-4F60-905D-C0D565DBC02D}" presName="childText" presStyleLbl="bgAcc1" presStyleIdx="8" presStyleCnt="9">
        <dgm:presLayoutVars>
          <dgm:bulletEnabled val="1"/>
        </dgm:presLayoutVars>
      </dgm:prSet>
      <dgm:spPr/>
    </dgm:pt>
  </dgm:ptLst>
  <dgm:cxnLst>
    <dgm:cxn modelId="{11F84101-3CBE-40D3-8479-E41953485185}" type="presOf" srcId="{4FD18B26-FC07-4528-8459-496291E9A199}" destId="{83F9BFF4-4B51-4231-A82D-49FE3A4175F6}" srcOrd="0" destOrd="0" presId="urn:microsoft.com/office/officeart/2005/8/layout/hierarchy3"/>
    <dgm:cxn modelId="{80470D03-54CC-4842-8C95-CDBE0E6756B5}" type="presOf" srcId="{F81C79D3-6897-4A3F-9C8D-8215F059F583}" destId="{7EBF68A7-4DE5-49C3-A17C-3DB7DFB502CB}" srcOrd="0" destOrd="0" presId="urn:microsoft.com/office/officeart/2005/8/layout/hierarchy3"/>
    <dgm:cxn modelId="{2A08B906-EF3D-4BBA-8C88-88AD54104FFF}" srcId="{517D2129-F8A1-47E6-B8A9-E4D800DDEBC2}" destId="{427A6D69-8CCA-4497-944B-94032CC84458}" srcOrd="0" destOrd="0" parTransId="{5E52D16C-5C5E-4E8E-B2A9-1E355EFE5724}" sibTransId="{A0F3D9BB-464D-447E-B933-478C469E6EB8}"/>
    <dgm:cxn modelId="{02923B11-B5AD-4A6A-BECA-372A468AD0BF}" type="presOf" srcId="{D6130D7E-AEDE-4901-A817-A1B6280422A0}" destId="{717CF8F5-2097-4F41-95B5-9355B8B223BB}" srcOrd="0" destOrd="0" presId="urn:microsoft.com/office/officeart/2005/8/layout/hierarchy3"/>
    <dgm:cxn modelId="{74D59B21-374E-4F63-9135-A08B10DC872F}" type="presOf" srcId="{D7BADE6D-CF1F-49B9-8EA6-6B6922C94885}" destId="{3D1F23B8-5BE1-4063-8F89-2C91A3F9D242}" srcOrd="0" destOrd="0" presId="urn:microsoft.com/office/officeart/2005/8/layout/hierarchy3"/>
    <dgm:cxn modelId="{1717D622-0B96-4A13-B353-2B54107038D8}" type="presOf" srcId="{D7BADE6D-CF1F-49B9-8EA6-6B6922C94885}" destId="{517C818E-179D-481B-B3F3-3FE851760F9E}" srcOrd="1" destOrd="0" presId="urn:microsoft.com/office/officeart/2005/8/layout/hierarchy3"/>
    <dgm:cxn modelId="{1EC82B27-37F7-421F-99C3-82F88B640660}" type="presOf" srcId="{D9F47E9C-6462-4BE2-9E8E-9E97E31C1AEA}" destId="{848790DA-C4D4-490F-895B-BE0275CACB08}" srcOrd="0" destOrd="0" presId="urn:microsoft.com/office/officeart/2005/8/layout/hierarchy3"/>
    <dgm:cxn modelId="{09CCFF2A-5ACF-4E6C-8E41-96D6C74632E3}" type="presOf" srcId="{D6130D7E-AEDE-4901-A817-A1B6280422A0}" destId="{4720A0F8-AE8A-48CF-9631-41BEDAED829F}" srcOrd="1" destOrd="0" presId="urn:microsoft.com/office/officeart/2005/8/layout/hierarchy3"/>
    <dgm:cxn modelId="{F4F85E5E-CC44-455E-95BA-AE44DF9D6980}" type="presOf" srcId="{921B5813-2275-41A7-8360-6F7F7FC9E2B6}" destId="{A28A944F-A9CC-402C-9A1F-7EA1DA598580}" srcOrd="0" destOrd="0" presId="urn:microsoft.com/office/officeart/2005/8/layout/hierarchy3"/>
    <dgm:cxn modelId="{81EB3D42-2BAD-43E4-8DAA-05513D5BE837}" srcId="{D9F47E9C-6462-4BE2-9E8E-9E97E31C1AEA}" destId="{D7BADE6D-CF1F-49B9-8EA6-6B6922C94885}" srcOrd="1" destOrd="0" parTransId="{73AF3B9D-13F1-47C4-8337-97429F68F333}" sibTransId="{C892658E-E301-4018-8AD0-E7B7A1C80CE0}"/>
    <dgm:cxn modelId="{248F5B64-9AFE-445F-A443-1B0CF4FD1E92}" srcId="{517D2129-F8A1-47E6-B8A9-E4D800DDEBC2}" destId="{7EF49DF2-AC40-4CBD-A28A-C23041B0CD1E}" srcOrd="2" destOrd="0" parTransId="{B2907D02-C489-4BBF-AB75-AE53F6F370F0}" sibTransId="{1DB9DDBA-FB35-4564-AD5C-E054FA0695D1}"/>
    <dgm:cxn modelId="{CB922D65-E85A-4605-9993-694ED4ABC8D5}" srcId="{D7BADE6D-CF1F-49B9-8EA6-6B6922C94885}" destId="{D60A3B8F-923E-4D5A-A77F-EA09186C1D40}" srcOrd="0" destOrd="0" parTransId="{0CBAFA09-CC85-451A-B0A6-0291E79A052B}" sibTransId="{9288E010-61B9-44D9-B2A1-614A8FE51F4A}"/>
    <dgm:cxn modelId="{6B24C566-8FA1-4C47-8C9C-4A8E25BBD22D}" type="presOf" srcId="{D60A3B8F-923E-4D5A-A77F-EA09186C1D40}" destId="{E85AEE0B-2FD7-4F92-A26F-C63648B48E25}" srcOrd="0" destOrd="0" presId="urn:microsoft.com/office/officeart/2005/8/layout/hierarchy3"/>
    <dgm:cxn modelId="{3884BD67-6840-48DB-8944-D4384C05BFD5}" type="presOf" srcId="{0C42367F-B16A-45EE-BC4B-994143693700}" destId="{0A9D2A78-DDF1-446C-B9C5-A4BFF3788899}" srcOrd="0" destOrd="0" presId="urn:microsoft.com/office/officeart/2005/8/layout/hierarchy3"/>
    <dgm:cxn modelId="{0C88566C-037A-496D-BBA9-EE6A6611F3EC}" srcId="{D6130D7E-AEDE-4901-A817-A1B6280422A0}" destId="{E44DBE0D-57F9-48D4-B4AC-39D2C89A3177}" srcOrd="0" destOrd="0" parTransId="{04BD1634-543E-4C3C-9B44-E4C34D5104D8}" sibTransId="{859E2FE2-B11E-438F-B915-8F4A5CCD8611}"/>
    <dgm:cxn modelId="{857AFA6F-4A92-4141-A475-E0648B923B76}" srcId="{D9F47E9C-6462-4BE2-9E8E-9E97E31C1AEA}" destId="{517D2129-F8A1-47E6-B8A9-E4D800DDEBC2}" srcOrd="0" destOrd="0" parTransId="{D4242502-8189-4C06-B31B-C89AAE865FF0}" sibTransId="{C3D9C5BE-D1F0-4D6F-AAC7-E23053C37553}"/>
    <dgm:cxn modelId="{4E04A970-E0E4-4F68-A57C-6065FCF026AA}" type="presOf" srcId="{7EF49DF2-AC40-4CBD-A28A-C23041B0CD1E}" destId="{BC9965CE-A46C-48BF-88B4-0709CED8EBB1}" srcOrd="0" destOrd="0" presId="urn:microsoft.com/office/officeart/2005/8/layout/hierarchy3"/>
    <dgm:cxn modelId="{6DD71251-D167-47E0-8810-4FE9530C0651}" srcId="{D6130D7E-AEDE-4901-A817-A1B6280422A0}" destId="{D965CC1B-8A02-40B7-8369-40A278B47BDC}" srcOrd="1" destOrd="0" parTransId="{5C78F25C-0F63-4ECF-BEB7-5110224F84EF}" sibTransId="{1AE9A5E1-6546-49E6-8A3D-70308AA45BCA}"/>
    <dgm:cxn modelId="{DD05347A-6725-4A4F-A84F-0F5EC400A7A3}" type="presOf" srcId="{7EA4D653-126F-4966-952A-208B5E75137A}" destId="{3AFCA64D-ECB5-4C93-8FFA-C1301D9F58F5}" srcOrd="0" destOrd="0" presId="urn:microsoft.com/office/officeart/2005/8/layout/hierarchy3"/>
    <dgm:cxn modelId="{3EA0797A-E1B5-408C-B3B6-27FFE19205EF}" srcId="{D9F47E9C-6462-4BE2-9E8E-9E97E31C1AEA}" destId="{D6130D7E-AEDE-4901-A817-A1B6280422A0}" srcOrd="2" destOrd="0" parTransId="{6976B388-E487-413E-BD19-413CF87EE421}" sibTransId="{57C735A7-0CAE-4438-BB8E-E88861BCA1EF}"/>
    <dgm:cxn modelId="{318D967C-0A40-4B8E-ADE2-C81A8B591B5D}" type="presOf" srcId="{E44DBE0D-57F9-48D4-B4AC-39D2C89A3177}" destId="{464B8187-1B5D-47D9-ACDD-565291F5ADA8}" srcOrd="0" destOrd="0" presId="urn:microsoft.com/office/officeart/2005/8/layout/hierarchy3"/>
    <dgm:cxn modelId="{98950A80-BD93-4117-8377-0A7B74282EAC}" type="presOf" srcId="{B2907D02-C489-4BBF-AB75-AE53F6F370F0}" destId="{C2FB7386-3DC2-4017-939F-561017612EBA}" srcOrd="0" destOrd="0" presId="urn:microsoft.com/office/officeart/2005/8/layout/hierarchy3"/>
    <dgm:cxn modelId="{2BF66F85-9B23-4CCE-98DD-E23585D1848C}" srcId="{D7BADE6D-CF1F-49B9-8EA6-6B6922C94885}" destId="{4FD18B26-FC07-4528-8459-496291E9A199}" srcOrd="2" destOrd="0" parTransId="{921B5813-2275-41A7-8360-6F7F7FC9E2B6}" sibTransId="{A2ECC01C-6C96-4AC3-8F99-4EB80F96054D}"/>
    <dgm:cxn modelId="{10054D86-7CFB-4BAF-9B71-C1F846C8CBFA}" srcId="{D6130D7E-AEDE-4901-A817-A1B6280422A0}" destId="{72BD6A6D-8DD3-4F60-905D-C0D565DBC02D}" srcOrd="2" destOrd="0" parTransId="{7EA4D653-126F-4966-952A-208B5E75137A}" sibTransId="{4427F85D-8BB5-4799-A2C6-9EFE388EEE13}"/>
    <dgm:cxn modelId="{5BB25786-40F3-4EE8-9EAF-4164513DD585}" type="presOf" srcId="{04BD1634-543E-4C3C-9B44-E4C34D5104D8}" destId="{E0705C3A-CCA1-4F9B-A5E9-1F091E2615C4}" srcOrd="0" destOrd="0" presId="urn:microsoft.com/office/officeart/2005/8/layout/hierarchy3"/>
    <dgm:cxn modelId="{3252D5A2-53D0-46F7-8AA7-03458D6C8D50}" type="presOf" srcId="{72BD6A6D-8DD3-4F60-905D-C0D565DBC02D}" destId="{BDF44C8C-2AF9-4D5E-91DA-CC640991E063}" srcOrd="0" destOrd="0" presId="urn:microsoft.com/office/officeart/2005/8/layout/hierarchy3"/>
    <dgm:cxn modelId="{7C3194C1-149E-43C8-9EA8-D2A642E34A94}" type="presOf" srcId="{517D2129-F8A1-47E6-B8A9-E4D800DDEBC2}" destId="{36E2758A-11C2-42C5-BAC5-D778B7E11CFA}" srcOrd="0" destOrd="0" presId="urn:microsoft.com/office/officeart/2005/8/layout/hierarchy3"/>
    <dgm:cxn modelId="{5266DBC9-BBE5-49D9-8C85-4810CFD4627D}" srcId="{517D2129-F8A1-47E6-B8A9-E4D800DDEBC2}" destId="{54D5DD7D-269D-47E4-B153-B2417D2A261B}" srcOrd="1" destOrd="0" parTransId="{F81C79D3-6897-4A3F-9C8D-8215F059F583}" sibTransId="{6C3CB7F4-7CB9-4776-9271-C3667C5CFFC1}"/>
    <dgm:cxn modelId="{CD273AD6-2DA0-43B6-AB36-2994D3EDC976}" type="presOf" srcId="{D965CC1B-8A02-40B7-8369-40A278B47BDC}" destId="{825DE396-245B-4FA4-A597-6D31E25FCBB5}" srcOrd="0" destOrd="0" presId="urn:microsoft.com/office/officeart/2005/8/layout/hierarchy3"/>
    <dgm:cxn modelId="{81750BDA-B59C-4959-9C01-8D6A24ED680E}" type="presOf" srcId="{BE813EA9-B0A3-4320-AEDF-8753DB9E9AD8}" destId="{B5C3B5D0-9CCE-4745-A5E0-532A8917AF22}" srcOrd="0" destOrd="0" presId="urn:microsoft.com/office/officeart/2005/8/layout/hierarchy3"/>
    <dgm:cxn modelId="{53C0F9DA-5B2E-4DDB-8934-7E9B9881ACBC}" type="presOf" srcId="{54D5DD7D-269D-47E4-B153-B2417D2A261B}" destId="{6C2CA822-09D1-46D5-80A3-466975DAB3D7}" srcOrd="0" destOrd="0" presId="urn:microsoft.com/office/officeart/2005/8/layout/hierarchy3"/>
    <dgm:cxn modelId="{D8011BE2-A19C-45C9-BEB9-49CF2E7E45C4}" srcId="{D7BADE6D-CF1F-49B9-8EA6-6B6922C94885}" destId="{BE813EA9-B0A3-4320-AEDF-8753DB9E9AD8}" srcOrd="1" destOrd="0" parTransId="{0C42367F-B16A-45EE-BC4B-994143693700}" sibTransId="{2CF69EC2-A5E0-4AD9-80C0-11216FBF9B9B}"/>
    <dgm:cxn modelId="{F6D467E6-CD7E-4933-A7E7-9A8690263137}" type="presOf" srcId="{427A6D69-8CCA-4497-944B-94032CC84458}" destId="{D43A998F-2529-4181-8937-734391EFCE03}" srcOrd="0" destOrd="0" presId="urn:microsoft.com/office/officeart/2005/8/layout/hierarchy3"/>
    <dgm:cxn modelId="{D01866E7-00DE-4326-96E5-4DBB4B57B3AF}" type="presOf" srcId="{5E52D16C-5C5E-4E8E-B2A9-1E355EFE5724}" destId="{9275217A-74C1-4984-8763-49F8D83A7285}" srcOrd="0" destOrd="0" presId="urn:microsoft.com/office/officeart/2005/8/layout/hierarchy3"/>
    <dgm:cxn modelId="{6880D0F6-0A15-48D5-AF74-DC5DA9475B36}" type="presOf" srcId="{0CBAFA09-CC85-451A-B0A6-0291E79A052B}" destId="{B4088779-1401-41A1-BB97-5E227D8B853B}" srcOrd="0" destOrd="0" presId="urn:microsoft.com/office/officeart/2005/8/layout/hierarchy3"/>
    <dgm:cxn modelId="{BEBC21FC-C797-44EF-B405-D46D77ADE6F4}" type="presOf" srcId="{5C78F25C-0F63-4ECF-BEB7-5110224F84EF}" destId="{5FB5D67B-1E28-44A8-9088-168A7189FF07}" srcOrd="0" destOrd="0" presId="urn:microsoft.com/office/officeart/2005/8/layout/hierarchy3"/>
    <dgm:cxn modelId="{2A5BDFFF-7503-4E1E-B188-5BC6D4EE49E0}" type="presOf" srcId="{517D2129-F8A1-47E6-B8A9-E4D800DDEBC2}" destId="{C0230A25-2AB6-4E11-8725-FE183FFE1509}" srcOrd="1" destOrd="0" presId="urn:microsoft.com/office/officeart/2005/8/layout/hierarchy3"/>
    <dgm:cxn modelId="{E630BBBD-F926-4501-96E6-0880CAFCA5A2}" type="presParOf" srcId="{848790DA-C4D4-490F-895B-BE0275CACB08}" destId="{B483358F-97FD-4509-8B03-43297CD4E370}" srcOrd="0" destOrd="0" presId="urn:microsoft.com/office/officeart/2005/8/layout/hierarchy3"/>
    <dgm:cxn modelId="{FFAA2EFF-5FCA-4C83-8A04-45C9900516DB}" type="presParOf" srcId="{B483358F-97FD-4509-8B03-43297CD4E370}" destId="{CE9A4993-8088-4EB8-A204-D29BD1758457}" srcOrd="0" destOrd="0" presId="urn:microsoft.com/office/officeart/2005/8/layout/hierarchy3"/>
    <dgm:cxn modelId="{AB994E02-0E29-4A83-B882-4BE248F6F82D}" type="presParOf" srcId="{CE9A4993-8088-4EB8-A204-D29BD1758457}" destId="{36E2758A-11C2-42C5-BAC5-D778B7E11CFA}" srcOrd="0" destOrd="0" presId="urn:microsoft.com/office/officeart/2005/8/layout/hierarchy3"/>
    <dgm:cxn modelId="{A3DEA313-2869-4B21-817F-0471902FE0B1}" type="presParOf" srcId="{CE9A4993-8088-4EB8-A204-D29BD1758457}" destId="{C0230A25-2AB6-4E11-8725-FE183FFE1509}" srcOrd="1" destOrd="0" presId="urn:microsoft.com/office/officeart/2005/8/layout/hierarchy3"/>
    <dgm:cxn modelId="{3AC8CDBF-6DED-41AC-9FB5-F2397D940EB3}" type="presParOf" srcId="{B483358F-97FD-4509-8B03-43297CD4E370}" destId="{4C3DC1DF-4B6C-470D-98F8-CC21D2B107A4}" srcOrd="1" destOrd="0" presId="urn:microsoft.com/office/officeart/2005/8/layout/hierarchy3"/>
    <dgm:cxn modelId="{04863405-EC0F-4C55-8333-2D768833E302}" type="presParOf" srcId="{4C3DC1DF-4B6C-470D-98F8-CC21D2B107A4}" destId="{9275217A-74C1-4984-8763-49F8D83A7285}" srcOrd="0" destOrd="0" presId="urn:microsoft.com/office/officeart/2005/8/layout/hierarchy3"/>
    <dgm:cxn modelId="{4F605322-A64B-468B-970E-0831C86649E3}" type="presParOf" srcId="{4C3DC1DF-4B6C-470D-98F8-CC21D2B107A4}" destId="{D43A998F-2529-4181-8937-734391EFCE03}" srcOrd="1" destOrd="0" presId="urn:microsoft.com/office/officeart/2005/8/layout/hierarchy3"/>
    <dgm:cxn modelId="{E40E6A9D-3B39-4911-B3A4-81621BAA8908}" type="presParOf" srcId="{4C3DC1DF-4B6C-470D-98F8-CC21D2B107A4}" destId="{7EBF68A7-4DE5-49C3-A17C-3DB7DFB502CB}" srcOrd="2" destOrd="0" presId="urn:microsoft.com/office/officeart/2005/8/layout/hierarchy3"/>
    <dgm:cxn modelId="{B8EBE8AD-E9E4-4477-9049-1187737A5983}" type="presParOf" srcId="{4C3DC1DF-4B6C-470D-98F8-CC21D2B107A4}" destId="{6C2CA822-09D1-46D5-80A3-466975DAB3D7}" srcOrd="3" destOrd="0" presId="urn:microsoft.com/office/officeart/2005/8/layout/hierarchy3"/>
    <dgm:cxn modelId="{A6832FE0-6E80-463B-869A-94D42375E6FD}" type="presParOf" srcId="{4C3DC1DF-4B6C-470D-98F8-CC21D2B107A4}" destId="{C2FB7386-3DC2-4017-939F-561017612EBA}" srcOrd="4" destOrd="0" presId="urn:microsoft.com/office/officeart/2005/8/layout/hierarchy3"/>
    <dgm:cxn modelId="{6263A6C3-87BB-4B7A-8E1A-7ACA631963D3}" type="presParOf" srcId="{4C3DC1DF-4B6C-470D-98F8-CC21D2B107A4}" destId="{BC9965CE-A46C-48BF-88B4-0709CED8EBB1}" srcOrd="5" destOrd="0" presId="urn:microsoft.com/office/officeart/2005/8/layout/hierarchy3"/>
    <dgm:cxn modelId="{93D45266-40E7-4BB9-BBDF-F1BCFD4CF2C6}" type="presParOf" srcId="{848790DA-C4D4-490F-895B-BE0275CACB08}" destId="{2DEF9628-F352-4843-9456-D65F41ECD1A8}" srcOrd="1" destOrd="0" presId="urn:microsoft.com/office/officeart/2005/8/layout/hierarchy3"/>
    <dgm:cxn modelId="{BB320302-4D6A-4BB7-B522-F386B3EC80E1}" type="presParOf" srcId="{2DEF9628-F352-4843-9456-D65F41ECD1A8}" destId="{C5AF0217-31A6-4E4A-9B0F-1D0BEC5CD306}" srcOrd="0" destOrd="0" presId="urn:microsoft.com/office/officeart/2005/8/layout/hierarchy3"/>
    <dgm:cxn modelId="{11FEF1AE-57B2-4B84-8AE3-67AC2BB27A2C}" type="presParOf" srcId="{C5AF0217-31A6-4E4A-9B0F-1D0BEC5CD306}" destId="{3D1F23B8-5BE1-4063-8F89-2C91A3F9D242}" srcOrd="0" destOrd="0" presId="urn:microsoft.com/office/officeart/2005/8/layout/hierarchy3"/>
    <dgm:cxn modelId="{69CEA4A5-6346-4B76-B4D1-030D1B7A7C81}" type="presParOf" srcId="{C5AF0217-31A6-4E4A-9B0F-1D0BEC5CD306}" destId="{517C818E-179D-481B-B3F3-3FE851760F9E}" srcOrd="1" destOrd="0" presId="urn:microsoft.com/office/officeart/2005/8/layout/hierarchy3"/>
    <dgm:cxn modelId="{8E370288-288A-4F1F-A783-F5E2F7390DC2}" type="presParOf" srcId="{2DEF9628-F352-4843-9456-D65F41ECD1A8}" destId="{F502678F-022D-4529-8FF8-ADABE7C3E624}" srcOrd="1" destOrd="0" presId="urn:microsoft.com/office/officeart/2005/8/layout/hierarchy3"/>
    <dgm:cxn modelId="{4FDDC9E0-B7DD-4D34-8A65-5B48369D369B}" type="presParOf" srcId="{F502678F-022D-4529-8FF8-ADABE7C3E624}" destId="{B4088779-1401-41A1-BB97-5E227D8B853B}" srcOrd="0" destOrd="0" presId="urn:microsoft.com/office/officeart/2005/8/layout/hierarchy3"/>
    <dgm:cxn modelId="{2AEE0BE2-992C-4A6E-A176-211FD1BEF640}" type="presParOf" srcId="{F502678F-022D-4529-8FF8-ADABE7C3E624}" destId="{E85AEE0B-2FD7-4F92-A26F-C63648B48E25}" srcOrd="1" destOrd="0" presId="urn:microsoft.com/office/officeart/2005/8/layout/hierarchy3"/>
    <dgm:cxn modelId="{05C2BFCE-1447-4074-AAAD-747533CA123C}" type="presParOf" srcId="{F502678F-022D-4529-8FF8-ADABE7C3E624}" destId="{0A9D2A78-DDF1-446C-B9C5-A4BFF3788899}" srcOrd="2" destOrd="0" presId="urn:microsoft.com/office/officeart/2005/8/layout/hierarchy3"/>
    <dgm:cxn modelId="{6E9F31AD-EC9A-4621-987A-8B9DE2FFE2AD}" type="presParOf" srcId="{F502678F-022D-4529-8FF8-ADABE7C3E624}" destId="{B5C3B5D0-9CCE-4745-A5E0-532A8917AF22}" srcOrd="3" destOrd="0" presId="urn:microsoft.com/office/officeart/2005/8/layout/hierarchy3"/>
    <dgm:cxn modelId="{AD559019-21DE-4B55-9EED-36B24CC3F5A6}" type="presParOf" srcId="{F502678F-022D-4529-8FF8-ADABE7C3E624}" destId="{A28A944F-A9CC-402C-9A1F-7EA1DA598580}" srcOrd="4" destOrd="0" presId="urn:microsoft.com/office/officeart/2005/8/layout/hierarchy3"/>
    <dgm:cxn modelId="{D88B52AB-DB2C-4A62-8423-F329BB4C9711}" type="presParOf" srcId="{F502678F-022D-4529-8FF8-ADABE7C3E624}" destId="{83F9BFF4-4B51-4231-A82D-49FE3A4175F6}" srcOrd="5" destOrd="0" presId="urn:microsoft.com/office/officeart/2005/8/layout/hierarchy3"/>
    <dgm:cxn modelId="{3FE18F7D-7B1D-4375-9418-41B57CE427F6}" type="presParOf" srcId="{848790DA-C4D4-490F-895B-BE0275CACB08}" destId="{12F07B66-9609-4C3E-9F46-4D82F2AFA992}" srcOrd="2" destOrd="0" presId="urn:microsoft.com/office/officeart/2005/8/layout/hierarchy3"/>
    <dgm:cxn modelId="{AD719B3E-55D7-42E4-8D4C-51FECACABCFD}" type="presParOf" srcId="{12F07B66-9609-4C3E-9F46-4D82F2AFA992}" destId="{BDBBCD76-53C5-420F-9E77-6A84F3D1F926}" srcOrd="0" destOrd="0" presId="urn:microsoft.com/office/officeart/2005/8/layout/hierarchy3"/>
    <dgm:cxn modelId="{36875506-7D7C-458D-B07C-CB8BA27EB876}" type="presParOf" srcId="{BDBBCD76-53C5-420F-9E77-6A84F3D1F926}" destId="{717CF8F5-2097-4F41-95B5-9355B8B223BB}" srcOrd="0" destOrd="0" presId="urn:microsoft.com/office/officeart/2005/8/layout/hierarchy3"/>
    <dgm:cxn modelId="{21F79B64-6FAB-44D1-9BA0-4BB12EC3E708}" type="presParOf" srcId="{BDBBCD76-53C5-420F-9E77-6A84F3D1F926}" destId="{4720A0F8-AE8A-48CF-9631-41BEDAED829F}" srcOrd="1" destOrd="0" presId="urn:microsoft.com/office/officeart/2005/8/layout/hierarchy3"/>
    <dgm:cxn modelId="{18A2DDBD-26E7-4318-8FD3-7A07FAB84E3E}" type="presParOf" srcId="{12F07B66-9609-4C3E-9F46-4D82F2AFA992}" destId="{FF5AED6E-3FAC-4DDC-B1BA-0E240FD2B975}" srcOrd="1" destOrd="0" presId="urn:microsoft.com/office/officeart/2005/8/layout/hierarchy3"/>
    <dgm:cxn modelId="{68E35946-C94F-4A82-B94B-8019EFE15CEC}" type="presParOf" srcId="{FF5AED6E-3FAC-4DDC-B1BA-0E240FD2B975}" destId="{E0705C3A-CCA1-4F9B-A5E9-1F091E2615C4}" srcOrd="0" destOrd="0" presId="urn:microsoft.com/office/officeart/2005/8/layout/hierarchy3"/>
    <dgm:cxn modelId="{ED81B335-4454-4943-B7E6-BF93832E85F6}" type="presParOf" srcId="{FF5AED6E-3FAC-4DDC-B1BA-0E240FD2B975}" destId="{464B8187-1B5D-47D9-ACDD-565291F5ADA8}" srcOrd="1" destOrd="0" presId="urn:microsoft.com/office/officeart/2005/8/layout/hierarchy3"/>
    <dgm:cxn modelId="{8FCCC539-E1B0-4B6F-B6DC-0C9EB9F530A2}" type="presParOf" srcId="{FF5AED6E-3FAC-4DDC-B1BA-0E240FD2B975}" destId="{5FB5D67B-1E28-44A8-9088-168A7189FF07}" srcOrd="2" destOrd="0" presId="urn:microsoft.com/office/officeart/2005/8/layout/hierarchy3"/>
    <dgm:cxn modelId="{E26351C4-D4C3-4739-97F7-FE78E0D814AA}" type="presParOf" srcId="{FF5AED6E-3FAC-4DDC-B1BA-0E240FD2B975}" destId="{825DE396-245B-4FA4-A597-6D31E25FCBB5}" srcOrd="3" destOrd="0" presId="urn:microsoft.com/office/officeart/2005/8/layout/hierarchy3"/>
    <dgm:cxn modelId="{08EDF422-EB7D-4205-895D-C9BE0D211A5F}" type="presParOf" srcId="{FF5AED6E-3FAC-4DDC-B1BA-0E240FD2B975}" destId="{3AFCA64D-ECB5-4C93-8FFA-C1301D9F58F5}" srcOrd="4" destOrd="0" presId="urn:microsoft.com/office/officeart/2005/8/layout/hierarchy3"/>
    <dgm:cxn modelId="{4EEA03E3-158C-428B-9202-B73F1B786395}" type="presParOf" srcId="{FF5AED6E-3FAC-4DDC-B1BA-0E240FD2B975}" destId="{BDF44C8C-2AF9-4D5E-91DA-CC640991E063}"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9F47E9C-6462-4BE2-9E8E-9E97E31C1AEA}"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517D2129-F8A1-47E6-B8A9-E4D800DDEBC2}">
      <dgm:prSet phldrT="[Text]" custT="1"/>
      <dgm:spPr/>
      <dgm:t>
        <a:bodyPr/>
        <a:lstStyle/>
        <a:p>
          <a:pPr algn="ctr"/>
          <a:r>
            <a:rPr lang="en-US" sz="1800" dirty="0">
              <a:latin typeface="+mn-lt"/>
            </a:rPr>
            <a:t>Activity Data</a:t>
          </a:r>
        </a:p>
        <a:p>
          <a:pPr algn="ctr"/>
          <a:r>
            <a:rPr lang="en-US" sz="1400" i="1" dirty="0">
              <a:latin typeface="+mn-lt"/>
            </a:rPr>
            <a:t>Data on adoption of CSAF practices that result in GHG emissions or removals</a:t>
          </a:r>
        </a:p>
      </dgm:t>
    </dgm:pt>
    <dgm:pt modelId="{D4242502-8189-4C06-B31B-C89AAE865FF0}" type="parTrans" cxnId="{857AFA6F-4A92-4141-A475-E0648B923B76}">
      <dgm:prSet/>
      <dgm:spPr/>
      <dgm:t>
        <a:bodyPr/>
        <a:lstStyle/>
        <a:p>
          <a:endParaRPr lang="en-US">
            <a:latin typeface="+mn-lt"/>
          </a:endParaRPr>
        </a:p>
      </dgm:t>
    </dgm:pt>
    <dgm:pt modelId="{C3D9C5BE-D1F0-4D6F-AAC7-E23053C37553}" type="sibTrans" cxnId="{857AFA6F-4A92-4141-A475-E0648B923B76}">
      <dgm:prSet/>
      <dgm:spPr/>
      <dgm:t>
        <a:bodyPr/>
        <a:lstStyle/>
        <a:p>
          <a:endParaRPr lang="en-US">
            <a:latin typeface="+mn-lt"/>
          </a:endParaRPr>
        </a:p>
      </dgm:t>
    </dgm:pt>
    <dgm:pt modelId="{427A6D69-8CCA-4497-944B-94032CC84458}">
      <dgm:prSet phldrT="[Text]" custT="1"/>
      <dgm:spPr>
        <a:ln w="63500">
          <a:solidFill>
            <a:srgbClr val="FFC000"/>
          </a:solidFill>
        </a:ln>
      </dgm:spPr>
      <dgm:t>
        <a:bodyPr/>
        <a:lstStyle/>
        <a:p>
          <a:pPr algn="l"/>
          <a:r>
            <a:rPr lang="en-US" sz="1400" b="1" dirty="0">
              <a:latin typeface="+mn-lt"/>
            </a:rPr>
            <a:t>National Scale</a:t>
          </a:r>
        </a:p>
        <a:p>
          <a:pPr algn="l"/>
          <a:r>
            <a:rPr lang="en-US" sz="1100" dirty="0">
              <a:latin typeface="+mn-lt"/>
            </a:rPr>
            <a:t>Activity data collected through national surveys</a:t>
          </a:r>
          <a:endParaRPr lang="en-US" sz="1100" b="1" i="0" dirty="0">
            <a:latin typeface="+mn-lt"/>
          </a:endParaRPr>
        </a:p>
      </dgm:t>
    </dgm:pt>
    <dgm:pt modelId="{5E52D16C-5C5E-4E8E-B2A9-1E355EFE5724}" type="parTrans" cxnId="{2A08B906-EF3D-4BBA-8C88-88AD54104FFF}">
      <dgm:prSet/>
      <dgm:spPr/>
      <dgm:t>
        <a:bodyPr/>
        <a:lstStyle/>
        <a:p>
          <a:endParaRPr lang="en-US">
            <a:latin typeface="+mn-lt"/>
          </a:endParaRPr>
        </a:p>
      </dgm:t>
    </dgm:pt>
    <dgm:pt modelId="{A0F3D9BB-464D-447E-B933-478C469E6EB8}" type="sibTrans" cxnId="{2A08B906-EF3D-4BBA-8C88-88AD54104FFF}">
      <dgm:prSet/>
      <dgm:spPr/>
      <dgm:t>
        <a:bodyPr/>
        <a:lstStyle/>
        <a:p>
          <a:endParaRPr lang="en-US">
            <a:latin typeface="+mn-lt"/>
          </a:endParaRPr>
        </a:p>
      </dgm:t>
    </dgm:pt>
    <dgm:pt modelId="{54D5DD7D-269D-47E4-B153-B2417D2A261B}">
      <dgm:prSet phldrT="[Text]" custT="1"/>
      <dgm:spPr>
        <a:ln w="12700">
          <a:solidFill>
            <a:schemeClr val="accent1"/>
          </a:solidFill>
        </a:ln>
      </dgm:spPr>
      <dgm:t>
        <a:bodyPr/>
        <a:lstStyle/>
        <a:p>
          <a:pPr algn="l"/>
          <a:r>
            <a:rPr lang="en-US" sz="1400" b="1" dirty="0">
              <a:latin typeface="+mn-lt"/>
            </a:rPr>
            <a:t>Program Scale</a:t>
          </a:r>
        </a:p>
        <a:p>
          <a:pPr algn="l"/>
          <a:r>
            <a:rPr lang="en-US" sz="1300" b="0" dirty="0">
              <a:latin typeface="+mn-lt"/>
            </a:rPr>
            <a:t>Program-level activity data</a:t>
          </a:r>
        </a:p>
      </dgm:t>
    </dgm:pt>
    <dgm:pt modelId="{F81C79D3-6897-4A3F-9C8D-8215F059F583}" type="parTrans" cxnId="{5266DBC9-BBE5-49D9-8C85-4810CFD4627D}">
      <dgm:prSet/>
      <dgm:spPr/>
      <dgm:t>
        <a:bodyPr/>
        <a:lstStyle/>
        <a:p>
          <a:endParaRPr lang="en-US">
            <a:latin typeface="+mn-lt"/>
          </a:endParaRPr>
        </a:p>
      </dgm:t>
    </dgm:pt>
    <dgm:pt modelId="{6C3CB7F4-7CB9-4776-9271-C3667C5CFFC1}" type="sibTrans" cxnId="{5266DBC9-BBE5-49D9-8C85-4810CFD4627D}">
      <dgm:prSet/>
      <dgm:spPr/>
      <dgm:t>
        <a:bodyPr/>
        <a:lstStyle/>
        <a:p>
          <a:endParaRPr lang="en-US">
            <a:latin typeface="+mn-lt"/>
          </a:endParaRPr>
        </a:p>
      </dgm:t>
    </dgm:pt>
    <dgm:pt modelId="{D7BADE6D-CF1F-49B9-8EA6-6B6922C94885}">
      <dgm:prSet phldrT="[Text]" custT="1"/>
      <dgm:spPr/>
      <dgm:t>
        <a:bodyPr/>
        <a:lstStyle/>
        <a:p>
          <a:pPr algn="ctr"/>
          <a:r>
            <a:rPr lang="en-US" sz="1800" dirty="0">
              <a:latin typeface="+mn-lt"/>
            </a:rPr>
            <a:t>Emission Factor</a:t>
          </a:r>
        </a:p>
        <a:p>
          <a:pPr algn="ctr"/>
          <a:r>
            <a:rPr lang="en-US" sz="1400" i="1" dirty="0">
              <a:latin typeface="+mn-lt"/>
            </a:rPr>
            <a:t>Average GHG emission rate relative to units of a specific activity</a:t>
          </a:r>
        </a:p>
      </dgm:t>
    </dgm:pt>
    <dgm:pt modelId="{73AF3B9D-13F1-47C4-8337-97429F68F333}" type="parTrans" cxnId="{81EB3D42-2BAD-43E4-8DAA-05513D5BE837}">
      <dgm:prSet/>
      <dgm:spPr/>
      <dgm:t>
        <a:bodyPr/>
        <a:lstStyle/>
        <a:p>
          <a:endParaRPr lang="en-US">
            <a:latin typeface="+mn-lt"/>
          </a:endParaRPr>
        </a:p>
      </dgm:t>
    </dgm:pt>
    <dgm:pt modelId="{C892658E-E301-4018-8AD0-E7B7A1C80CE0}" type="sibTrans" cxnId="{81EB3D42-2BAD-43E4-8DAA-05513D5BE837}">
      <dgm:prSet/>
      <dgm:spPr/>
      <dgm:t>
        <a:bodyPr/>
        <a:lstStyle/>
        <a:p>
          <a:endParaRPr lang="en-US">
            <a:latin typeface="+mn-lt"/>
          </a:endParaRPr>
        </a:p>
      </dgm:t>
    </dgm:pt>
    <dgm:pt modelId="{D60A3B8F-923E-4D5A-A77F-EA09186C1D40}">
      <dgm:prSet phldrT="[Text]" custT="1"/>
      <dgm:spPr>
        <a:ln w="12700">
          <a:solidFill>
            <a:schemeClr val="accent1"/>
          </a:solidFill>
        </a:ln>
      </dgm:spPr>
      <dgm:t>
        <a:bodyPr/>
        <a:lstStyle/>
        <a:p>
          <a:pPr algn="l"/>
          <a:r>
            <a:rPr lang="en-US" sz="1400" b="1" i="0" dirty="0">
              <a:latin typeface="+mn-lt"/>
            </a:rPr>
            <a:t>National Scale</a:t>
          </a:r>
        </a:p>
        <a:p>
          <a:pPr algn="l"/>
          <a:r>
            <a:rPr lang="en-US" sz="1200" dirty="0">
              <a:latin typeface="+mn-lt"/>
            </a:rPr>
            <a:t>State-of-the-science models and methods used to estimate GHG sources and sinks in the ag sector.</a:t>
          </a:r>
          <a:endParaRPr lang="en-US" sz="1200" b="1" dirty="0">
            <a:latin typeface="+mn-lt"/>
          </a:endParaRPr>
        </a:p>
      </dgm:t>
    </dgm:pt>
    <dgm:pt modelId="{0CBAFA09-CC85-451A-B0A6-0291E79A052B}" type="parTrans" cxnId="{CB922D65-E85A-4605-9993-694ED4ABC8D5}">
      <dgm:prSet/>
      <dgm:spPr/>
      <dgm:t>
        <a:bodyPr/>
        <a:lstStyle/>
        <a:p>
          <a:endParaRPr lang="en-US">
            <a:latin typeface="+mn-lt"/>
          </a:endParaRPr>
        </a:p>
      </dgm:t>
    </dgm:pt>
    <dgm:pt modelId="{9288E010-61B9-44D9-B2A1-614A8FE51F4A}" type="sibTrans" cxnId="{CB922D65-E85A-4605-9993-694ED4ABC8D5}">
      <dgm:prSet/>
      <dgm:spPr/>
      <dgm:t>
        <a:bodyPr/>
        <a:lstStyle/>
        <a:p>
          <a:endParaRPr lang="en-US">
            <a:latin typeface="+mn-lt"/>
          </a:endParaRPr>
        </a:p>
      </dgm:t>
    </dgm:pt>
    <dgm:pt modelId="{D965CC1B-8A02-40B7-8369-40A278B47BDC}">
      <dgm:prSet phldrT="[Text]" custT="1"/>
      <dgm:spPr>
        <a:ln w="12700">
          <a:solidFill>
            <a:schemeClr val="accent1"/>
          </a:solidFill>
        </a:ln>
      </dgm:spPr>
      <dgm:t>
        <a:bodyPr/>
        <a:lstStyle/>
        <a:p>
          <a:pPr algn="l">
            <a:buNone/>
          </a:pPr>
          <a:r>
            <a:rPr lang="en-US" sz="1400" b="1" dirty="0">
              <a:latin typeface="+mn-lt"/>
            </a:rPr>
            <a:t>Program Scale</a:t>
          </a:r>
        </a:p>
        <a:p>
          <a:pPr algn="l">
            <a:buNone/>
          </a:pPr>
          <a:r>
            <a:rPr lang="en-US" sz="1200" dirty="0">
              <a:latin typeface="+mn-lt"/>
            </a:rPr>
            <a:t>Program-level GHG benefits.</a:t>
          </a:r>
          <a:endParaRPr lang="en-US" sz="1400" b="1" dirty="0">
            <a:latin typeface="+mn-lt"/>
          </a:endParaRPr>
        </a:p>
      </dgm:t>
    </dgm:pt>
    <dgm:pt modelId="{5C78F25C-0F63-4ECF-BEB7-5110224F84EF}" type="parTrans" cxnId="{6DD71251-D167-47E0-8810-4FE9530C0651}">
      <dgm:prSet/>
      <dgm:spPr/>
      <dgm:t>
        <a:bodyPr/>
        <a:lstStyle/>
        <a:p>
          <a:endParaRPr lang="en-US">
            <a:latin typeface="+mn-lt"/>
          </a:endParaRPr>
        </a:p>
      </dgm:t>
    </dgm:pt>
    <dgm:pt modelId="{1AE9A5E1-6546-49E6-8A3D-70308AA45BCA}" type="sibTrans" cxnId="{6DD71251-D167-47E0-8810-4FE9530C0651}">
      <dgm:prSet/>
      <dgm:spPr/>
      <dgm:t>
        <a:bodyPr/>
        <a:lstStyle/>
        <a:p>
          <a:endParaRPr lang="en-US">
            <a:latin typeface="+mn-lt"/>
          </a:endParaRPr>
        </a:p>
      </dgm:t>
    </dgm:pt>
    <dgm:pt modelId="{D6130D7E-AEDE-4901-A817-A1B6280422A0}">
      <dgm:prSet phldrT="[Text]" custT="1"/>
      <dgm:spPr/>
      <dgm:t>
        <a:bodyPr/>
        <a:lstStyle/>
        <a:p>
          <a:r>
            <a:rPr lang="en-US" sz="1800" dirty="0">
              <a:latin typeface="+mn-lt"/>
            </a:rPr>
            <a:t>Emission Estimate</a:t>
          </a:r>
        </a:p>
        <a:p>
          <a:r>
            <a:rPr lang="en-US" sz="1400" i="1" dirty="0">
              <a:latin typeface="+mn-lt"/>
            </a:rPr>
            <a:t>Quantified estimate of GHG emissions or removals, </a:t>
          </a:r>
        </a:p>
      </dgm:t>
    </dgm:pt>
    <dgm:pt modelId="{6976B388-E487-413E-BD19-413CF87EE421}" type="parTrans" cxnId="{3EA0797A-E1B5-408C-B3B6-27FFE19205EF}">
      <dgm:prSet/>
      <dgm:spPr/>
      <dgm:t>
        <a:bodyPr/>
        <a:lstStyle/>
        <a:p>
          <a:endParaRPr lang="en-US">
            <a:latin typeface="+mn-lt"/>
          </a:endParaRPr>
        </a:p>
      </dgm:t>
    </dgm:pt>
    <dgm:pt modelId="{57C735A7-0CAE-4438-BB8E-E88861BCA1EF}" type="sibTrans" cxnId="{3EA0797A-E1B5-408C-B3B6-27FFE19205EF}">
      <dgm:prSet/>
      <dgm:spPr/>
      <dgm:t>
        <a:bodyPr/>
        <a:lstStyle/>
        <a:p>
          <a:endParaRPr lang="en-US">
            <a:latin typeface="+mn-lt"/>
          </a:endParaRPr>
        </a:p>
      </dgm:t>
    </dgm:pt>
    <dgm:pt modelId="{E44DBE0D-57F9-48D4-B4AC-39D2C89A3177}">
      <dgm:prSet phldrT="[Text]" custT="1"/>
      <dgm:spPr>
        <a:ln w="12700">
          <a:solidFill>
            <a:schemeClr val="accent1"/>
          </a:solidFill>
        </a:ln>
      </dgm:spPr>
      <dgm:t>
        <a:bodyPr/>
        <a:lstStyle/>
        <a:p>
          <a:pPr algn="l"/>
          <a:r>
            <a:rPr lang="en-US" sz="1400" b="1" dirty="0">
              <a:latin typeface="+mn-lt"/>
            </a:rPr>
            <a:t>National Scale</a:t>
          </a:r>
        </a:p>
        <a:p>
          <a:pPr algn="l"/>
          <a:r>
            <a:rPr lang="en-US" sz="1200" dirty="0">
              <a:latin typeface="+mn-lt"/>
            </a:rPr>
            <a:t>Sector-wide GHG emissions</a:t>
          </a:r>
          <a:endParaRPr lang="en-US" sz="1200" b="1" dirty="0">
            <a:latin typeface="+mn-lt"/>
          </a:endParaRPr>
        </a:p>
      </dgm:t>
    </dgm:pt>
    <dgm:pt modelId="{04BD1634-543E-4C3C-9B44-E4C34D5104D8}" type="parTrans" cxnId="{0C88566C-037A-496D-BBA9-EE6A6611F3EC}">
      <dgm:prSet/>
      <dgm:spPr/>
      <dgm:t>
        <a:bodyPr/>
        <a:lstStyle/>
        <a:p>
          <a:endParaRPr lang="en-US">
            <a:latin typeface="+mn-lt"/>
          </a:endParaRPr>
        </a:p>
      </dgm:t>
    </dgm:pt>
    <dgm:pt modelId="{859E2FE2-B11E-438F-B915-8F4A5CCD8611}" type="sibTrans" cxnId="{0C88566C-037A-496D-BBA9-EE6A6611F3EC}">
      <dgm:prSet/>
      <dgm:spPr/>
      <dgm:t>
        <a:bodyPr/>
        <a:lstStyle/>
        <a:p>
          <a:endParaRPr lang="en-US">
            <a:latin typeface="+mn-lt"/>
          </a:endParaRPr>
        </a:p>
      </dgm:t>
    </dgm:pt>
    <dgm:pt modelId="{BE813EA9-B0A3-4320-AEDF-8753DB9E9AD8}">
      <dgm:prSet phldrT="[Text]" custT="1"/>
      <dgm:spPr>
        <a:ln w="12700">
          <a:solidFill>
            <a:schemeClr val="accent1"/>
          </a:solidFill>
        </a:ln>
      </dgm:spPr>
      <dgm:t>
        <a:bodyPr/>
        <a:lstStyle/>
        <a:p>
          <a:pPr algn="l"/>
          <a:r>
            <a:rPr lang="en-US" sz="1400" b="1" dirty="0">
              <a:latin typeface="+mn-lt"/>
            </a:rPr>
            <a:t>Program Scale</a:t>
          </a:r>
        </a:p>
        <a:p>
          <a:pPr algn="l"/>
          <a:r>
            <a:rPr lang="en-US" sz="1200" dirty="0">
              <a:latin typeface="+mn-lt"/>
            </a:rPr>
            <a:t>Emission factors developed through meta-model approach may be applied at a disaggregated scale and summed to program level</a:t>
          </a:r>
          <a:endParaRPr lang="en-US" sz="1400" b="1" dirty="0">
            <a:latin typeface="+mn-lt"/>
          </a:endParaRPr>
        </a:p>
      </dgm:t>
    </dgm:pt>
    <dgm:pt modelId="{0C42367F-B16A-45EE-BC4B-994143693700}" type="parTrans" cxnId="{D8011BE2-A19C-45C9-BEB9-49CF2E7E45C4}">
      <dgm:prSet/>
      <dgm:spPr/>
      <dgm:t>
        <a:bodyPr/>
        <a:lstStyle/>
        <a:p>
          <a:endParaRPr lang="en-US">
            <a:latin typeface="+mn-lt"/>
          </a:endParaRPr>
        </a:p>
      </dgm:t>
    </dgm:pt>
    <dgm:pt modelId="{2CF69EC2-A5E0-4AD9-80C0-11216FBF9B9B}" type="sibTrans" cxnId="{D8011BE2-A19C-45C9-BEB9-49CF2E7E45C4}">
      <dgm:prSet/>
      <dgm:spPr/>
      <dgm:t>
        <a:bodyPr/>
        <a:lstStyle/>
        <a:p>
          <a:endParaRPr lang="en-US">
            <a:latin typeface="+mn-lt"/>
          </a:endParaRPr>
        </a:p>
      </dgm:t>
    </dgm:pt>
    <dgm:pt modelId="{7EF49DF2-AC40-4CBD-A28A-C23041B0CD1E}">
      <dgm:prSet phldrT="[Text]" custT="1"/>
      <dgm:spPr/>
      <dgm:t>
        <a:bodyPr/>
        <a:lstStyle/>
        <a:p>
          <a:pPr algn="l"/>
          <a:r>
            <a:rPr lang="en-US" sz="1400" b="1" dirty="0">
              <a:latin typeface="+mn-lt"/>
            </a:rPr>
            <a:t>Farm Scale</a:t>
          </a:r>
        </a:p>
        <a:p>
          <a:pPr algn="l"/>
          <a:r>
            <a:rPr lang="en-US" sz="1300" dirty="0">
              <a:latin typeface="+mn-lt"/>
            </a:rPr>
            <a:t>Farmer-supplied activity data</a:t>
          </a:r>
          <a:endParaRPr lang="en-US" sz="1300" b="1" dirty="0">
            <a:latin typeface="+mn-lt"/>
          </a:endParaRPr>
        </a:p>
      </dgm:t>
    </dgm:pt>
    <dgm:pt modelId="{B2907D02-C489-4BBF-AB75-AE53F6F370F0}" type="parTrans" cxnId="{248F5B64-9AFE-445F-A443-1B0CF4FD1E92}">
      <dgm:prSet/>
      <dgm:spPr/>
      <dgm:t>
        <a:bodyPr/>
        <a:lstStyle/>
        <a:p>
          <a:endParaRPr lang="en-US">
            <a:latin typeface="+mn-lt"/>
          </a:endParaRPr>
        </a:p>
      </dgm:t>
    </dgm:pt>
    <dgm:pt modelId="{1DB9DDBA-FB35-4564-AD5C-E054FA0695D1}" type="sibTrans" cxnId="{248F5B64-9AFE-445F-A443-1B0CF4FD1E92}">
      <dgm:prSet/>
      <dgm:spPr/>
      <dgm:t>
        <a:bodyPr/>
        <a:lstStyle/>
        <a:p>
          <a:endParaRPr lang="en-US">
            <a:latin typeface="+mn-lt"/>
          </a:endParaRPr>
        </a:p>
      </dgm:t>
    </dgm:pt>
    <dgm:pt modelId="{4FD18B26-FC07-4528-8459-496291E9A199}">
      <dgm:prSet phldrT="[Text]" custT="1"/>
      <dgm:spPr>
        <a:ln w="12700">
          <a:solidFill>
            <a:schemeClr val="accent1"/>
          </a:solidFill>
        </a:ln>
      </dgm:spPr>
      <dgm:t>
        <a:bodyPr/>
        <a:lstStyle/>
        <a:p>
          <a:pPr algn="l"/>
          <a:r>
            <a:rPr lang="en-US" sz="1400" b="1" dirty="0">
              <a:latin typeface="+mn-lt"/>
            </a:rPr>
            <a:t>Farm Scale</a:t>
          </a:r>
        </a:p>
        <a:p>
          <a:pPr algn="l"/>
          <a:r>
            <a:rPr lang="en-US" sz="1300" dirty="0">
              <a:latin typeface="+mn-lt"/>
            </a:rPr>
            <a:t>Field-scale tools used to estimate GHG emissions/ sequestration  (e.g., COMET)</a:t>
          </a:r>
          <a:endParaRPr lang="en-US" sz="1300" b="1" dirty="0">
            <a:latin typeface="+mn-lt"/>
          </a:endParaRPr>
        </a:p>
      </dgm:t>
    </dgm:pt>
    <dgm:pt modelId="{921B5813-2275-41A7-8360-6F7F7FC9E2B6}" type="parTrans" cxnId="{2BF66F85-9B23-4CCE-98DD-E23585D1848C}">
      <dgm:prSet/>
      <dgm:spPr/>
      <dgm:t>
        <a:bodyPr/>
        <a:lstStyle/>
        <a:p>
          <a:endParaRPr lang="en-US">
            <a:latin typeface="+mn-lt"/>
          </a:endParaRPr>
        </a:p>
      </dgm:t>
    </dgm:pt>
    <dgm:pt modelId="{A2ECC01C-6C96-4AC3-8F99-4EB80F96054D}" type="sibTrans" cxnId="{2BF66F85-9B23-4CCE-98DD-E23585D1848C}">
      <dgm:prSet/>
      <dgm:spPr/>
      <dgm:t>
        <a:bodyPr/>
        <a:lstStyle/>
        <a:p>
          <a:endParaRPr lang="en-US">
            <a:latin typeface="+mn-lt"/>
          </a:endParaRPr>
        </a:p>
      </dgm:t>
    </dgm:pt>
    <dgm:pt modelId="{72BD6A6D-8DD3-4F60-905D-C0D565DBC02D}">
      <dgm:prSet phldrT="[Text]" custT="1"/>
      <dgm:spPr/>
      <dgm:t>
        <a:bodyPr/>
        <a:lstStyle/>
        <a:p>
          <a:pPr algn="l"/>
          <a:r>
            <a:rPr lang="en-US" sz="1400" b="1" dirty="0">
              <a:latin typeface="+mn-lt"/>
            </a:rPr>
            <a:t>Farm Scale</a:t>
          </a:r>
        </a:p>
        <a:p>
          <a:pPr algn="l"/>
          <a:r>
            <a:rPr lang="en-US" sz="1300" dirty="0">
              <a:latin typeface="+mn-lt"/>
            </a:rPr>
            <a:t>Field/farm-level GHG impacts</a:t>
          </a:r>
          <a:endParaRPr lang="en-US" sz="1300" b="1" dirty="0">
            <a:latin typeface="+mn-lt"/>
          </a:endParaRPr>
        </a:p>
      </dgm:t>
    </dgm:pt>
    <dgm:pt modelId="{7EA4D653-126F-4966-952A-208B5E75137A}" type="parTrans" cxnId="{10054D86-7CFB-4BAF-9B71-C1F846C8CBFA}">
      <dgm:prSet/>
      <dgm:spPr/>
      <dgm:t>
        <a:bodyPr/>
        <a:lstStyle/>
        <a:p>
          <a:endParaRPr lang="en-US">
            <a:latin typeface="+mn-lt"/>
          </a:endParaRPr>
        </a:p>
      </dgm:t>
    </dgm:pt>
    <dgm:pt modelId="{4427F85D-8BB5-4799-A2C6-9EFE388EEE13}" type="sibTrans" cxnId="{10054D86-7CFB-4BAF-9B71-C1F846C8CBFA}">
      <dgm:prSet/>
      <dgm:spPr/>
      <dgm:t>
        <a:bodyPr/>
        <a:lstStyle/>
        <a:p>
          <a:endParaRPr lang="en-US">
            <a:latin typeface="+mn-lt"/>
          </a:endParaRPr>
        </a:p>
      </dgm:t>
    </dgm:pt>
    <dgm:pt modelId="{848790DA-C4D4-490F-895B-BE0275CACB08}" type="pres">
      <dgm:prSet presAssocID="{D9F47E9C-6462-4BE2-9E8E-9E97E31C1AEA}" presName="diagram" presStyleCnt="0">
        <dgm:presLayoutVars>
          <dgm:chPref val="1"/>
          <dgm:dir/>
          <dgm:animOne val="branch"/>
          <dgm:animLvl val="lvl"/>
          <dgm:resizeHandles/>
        </dgm:presLayoutVars>
      </dgm:prSet>
      <dgm:spPr/>
    </dgm:pt>
    <dgm:pt modelId="{B483358F-97FD-4509-8B03-43297CD4E370}" type="pres">
      <dgm:prSet presAssocID="{517D2129-F8A1-47E6-B8A9-E4D800DDEBC2}" presName="root" presStyleCnt="0"/>
      <dgm:spPr/>
    </dgm:pt>
    <dgm:pt modelId="{CE9A4993-8088-4EB8-A204-D29BD1758457}" type="pres">
      <dgm:prSet presAssocID="{517D2129-F8A1-47E6-B8A9-E4D800DDEBC2}" presName="rootComposite" presStyleCnt="0"/>
      <dgm:spPr/>
    </dgm:pt>
    <dgm:pt modelId="{36E2758A-11C2-42C5-BAC5-D778B7E11CFA}" type="pres">
      <dgm:prSet presAssocID="{517D2129-F8A1-47E6-B8A9-E4D800DDEBC2}" presName="rootText" presStyleLbl="node1" presStyleIdx="0" presStyleCnt="3" custLinFactX="24142" custLinFactNeighborX="100000" custLinFactNeighborY="10330"/>
      <dgm:spPr/>
    </dgm:pt>
    <dgm:pt modelId="{C0230A25-2AB6-4E11-8725-FE183FFE1509}" type="pres">
      <dgm:prSet presAssocID="{517D2129-F8A1-47E6-B8A9-E4D800DDEBC2}" presName="rootConnector" presStyleLbl="node1" presStyleIdx="0" presStyleCnt="3"/>
      <dgm:spPr/>
    </dgm:pt>
    <dgm:pt modelId="{4C3DC1DF-4B6C-470D-98F8-CC21D2B107A4}" type="pres">
      <dgm:prSet presAssocID="{517D2129-F8A1-47E6-B8A9-E4D800DDEBC2}" presName="childShape" presStyleCnt="0"/>
      <dgm:spPr/>
    </dgm:pt>
    <dgm:pt modelId="{9275217A-74C1-4984-8763-49F8D83A7285}" type="pres">
      <dgm:prSet presAssocID="{5E52D16C-5C5E-4E8E-B2A9-1E355EFE5724}" presName="Name13" presStyleLbl="parChTrans1D2" presStyleIdx="0" presStyleCnt="9"/>
      <dgm:spPr/>
    </dgm:pt>
    <dgm:pt modelId="{D43A998F-2529-4181-8937-734391EFCE03}" type="pres">
      <dgm:prSet presAssocID="{427A6D69-8CCA-4497-944B-94032CC84458}" presName="childText" presStyleLbl="bgAcc1" presStyleIdx="0" presStyleCnt="9" custLinFactX="54203" custLinFactNeighborX="100000" custLinFactNeighborY="-3462">
        <dgm:presLayoutVars>
          <dgm:bulletEnabled val="1"/>
        </dgm:presLayoutVars>
      </dgm:prSet>
      <dgm:spPr/>
    </dgm:pt>
    <dgm:pt modelId="{7EBF68A7-4DE5-49C3-A17C-3DB7DFB502CB}" type="pres">
      <dgm:prSet presAssocID="{F81C79D3-6897-4A3F-9C8D-8215F059F583}" presName="Name13" presStyleLbl="parChTrans1D2" presStyleIdx="1" presStyleCnt="9"/>
      <dgm:spPr/>
    </dgm:pt>
    <dgm:pt modelId="{6C2CA822-09D1-46D5-80A3-466975DAB3D7}" type="pres">
      <dgm:prSet presAssocID="{54D5DD7D-269D-47E4-B153-B2417D2A261B}" presName="childText" presStyleLbl="bgAcc1" presStyleIdx="1" presStyleCnt="9" custLinFactX="52549" custLinFactNeighborX="100000" custLinFactNeighborY="-14655">
        <dgm:presLayoutVars>
          <dgm:bulletEnabled val="1"/>
        </dgm:presLayoutVars>
      </dgm:prSet>
      <dgm:spPr/>
    </dgm:pt>
    <dgm:pt modelId="{C2FB7386-3DC2-4017-939F-561017612EBA}" type="pres">
      <dgm:prSet presAssocID="{B2907D02-C489-4BBF-AB75-AE53F6F370F0}" presName="Name13" presStyleLbl="parChTrans1D2" presStyleIdx="2" presStyleCnt="9"/>
      <dgm:spPr/>
    </dgm:pt>
    <dgm:pt modelId="{BC9965CE-A46C-48BF-88B4-0709CED8EBB1}" type="pres">
      <dgm:prSet presAssocID="{7EF49DF2-AC40-4CBD-A28A-C23041B0CD1E}" presName="childText" presStyleLbl="bgAcc1" presStyleIdx="2" presStyleCnt="9" custScaleY="123221" custLinFactX="54549" custLinFactNeighborX="100000" custLinFactNeighborY="-17410">
        <dgm:presLayoutVars>
          <dgm:bulletEnabled val="1"/>
        </dgm:presLayoutVars>
      </dgm:prSet>
      <dgm:spPr/>
    </dgm:pt>
    <dgm:pt modelId="{2DEF9628-F352-4843-9456-D65F41ECD1A8}" type="pres">
      <dgm:prSet presAssocID="{D7BADE6D-CF1F-49B9-8EA6-6B6922C94885}" presName="root" presStyleCnt="0"/>
      <dgm:spPr/>
    </dgm:pt>
    <dgm:pt modelId="{C5AF0217-31A6-4E4A-9B0F-1D0BEC5CD306}" type="pres">
      <dgm:prSet presAssocID="{D7BADE6D-CF1F-49B9-8EA6-6B6922C94885}" presName="rootComposite" presStyleCnt="0"/>
      <dgm:spPr/>
    </dgm:pt>
    <dgm:pt modelId="{3D1F23B8-5BE1-4063-8F89-2C91A3F9D242}" type="pres">
      <dgm:prSet presAssocID="{D7BADE6D-CF1F-49B9-8EA6-6B6922C94885}" presName="rootText" presStyleLbl="node1" presStyleIdx="1" presStyleCnt="3" custLinFactX="-22249" custLinFactNeighborX="-100000" custLinFactNeighborY="6795"/>
      <dgm:spPr/>
    </dgm:pt>
    <dgm:pt modelId="{517C818E-179D-481B-B3F3-3FE851760F9E}" type="pres">
      <dgm:prSet presAssocID="{D7BADE6D-CF1F-49B9-8EA6-6B6922C94885}" presName="rootConnector" presStyleLbl="node1" presStyleIdx="1" presStyleCnt="3"/>
      <dgm:spPr/>
    </dgm:pt>
    <dgm:pt modelId="{F502678F-022D-4529-8FF8-ADABE7C3E624}" type="pres">
      <dgm:prSet presAssocID="{D7BADE6D-CF1F-49B9-8EA6-6B6922C94885}" presName="childShape" presStyleCnt="0"/>
      <dgm:spPr/>
    </dgm:pt>
    <dgm:pt modelId="{B4088779-1401-41A1-BB97-5E227D8B853B}" type="pres">
      <dgm:prSet presAssocID="{0CBAFA09-CC85-451A-B0A6-0291E79A052B}" presName="Name13" presStyleLbl="parChTrans1D2" presStyleIdx="3" presStyleCnt="9"/>
      <dgm:spPr/>
    </dgm:pt>
    <dgm:pt modelId="{E85AEE0B-2FD7-4F92-A26F-C63648B48E25}" type="pres">
      <dgm:prSet presAssocID="{D60A3B8F-923E-4D5A-A77F-EA09186C1D40}" presName="childText" presStyleLbl="bgAcc1" presStyleIdx="3" presStyleCnt="9" custLinFactX="-58098" custLinFactNeighborX="-100000" custLinFactNeighborY="-235">
        <dgm:presLayoutVars>
          <dgm:bulletEnabled val="1"/>
        </dgm:presLayoutVars>
      </dgm:prSet>
      <dgm:spPr/>
    </dgm:pt>
    <dgm:pt modelId="{0A9D2A78-DDF1-446C-B9C5-A4BFF3788899}" type="pres">
      <dgm:prSet presAssocID="{0C42367F-B16A-45EE-BC4B-994143693700}" presName="Name13" presStyleLbl="parChTrans1D2" presStyleIdx="4" presStyleCnt="9"/>
      <dgm:spPr/>
    </dgm:pt>
    <dgm:pt modelId="{B5C3B5D0-9CCE-4745-A5E0-532A8917AF22}" type="pres">
      <dgm:prSet presAssocID="{BE813EA9-B0A3-4320-AEDF-8753DB9E9AD8}" presName="childText" presStyleLbl="bgAcc1" presStyleIdx="4" presStyleCnt="9" custScaleY="117368" custLinFactX="-56444" custLinFactNeighborX="-100000" custLinFactNeighborY="-13534">
        <dgm:presLayoutVars>
          <dgm:bulletEnabled val="1"/>
        </dgm:presLayoutVars>
      </dgm:prSet>
      <dgm:spPr/>
    </dgm:pt>
    <dgm:pt modelId="{A28A944F-A9CC-402C-9A1F-7EA1DA598580}" type="pres">
      <dgm:prSet presAssocID="{921B5813-2275-41A7-8360-6F7F7FC9E2B6}" presName="Name13" presStyleLbl="parChTrans1D2" presStyleIdx="5" presStyleCnt="9"/>
      <dgm:spPr/>
    </dgm:pt>
    <dgm:pt modelId="{83F9BFF4-4B51-4231-A82D-49FE3A4175F6}" type="pres">
      <dgm:prSet presAssocID="{4FD18B26-FC07-4528-8459-496291E9A199}" presName="childText" presStyleLbl="bgAcc1" presStyleIdx="5" presStyleCnt="9" custScaleX="110285" custLinFactX="-55775" custLinFactNeighborX="-100000" custLinFactNeighborY="-19940">
        <dgm:presLayoutVars>
          <dgm:bulletEnabled val="1"/>
        </dgm:presLayoutVars>
      </dgm:prSet>
      <dgm:spPr/>
    </dgm:pt>
    <dgm:pt modelId="{12F07B66-9609-4C3E-9F46-4D82F2AFA992}" type="pres">
      <dgm:prSet presAssocID="{D6130D7E-AEDE-4901-A817-A1B6280422A0}" presName="root" presStyleCnt="0"/>
      <dgm:spPr/>
    </dgm:pt>
    <dgm:pt modelId="{BDBBCD76-53C5-420F-9E77-6A84F3D1F926}" type="pres">
      <dgm:prSet presAssocID="{D6130D7E-AEDE-4901-A817-A1B6280422A0}" presName="rootComposite" presStyleCnt="0"/>
      <dgm:spPr/>
    </dgm:pt>
    <dgm:pt modelId="{717CF8F5-2097-4F41-95B5-9355B8B223BB}" type="pres">
      <dgm:prSet presAssocID="{D6130D7E-AEDE-4901-A817-A1B6280422A0}" presName="rootText" presStyleLbl="node1" presStyleIdx="2" presStyleCnt="3" custScaleX="109604" custScaleY="91395" custLinFactNeighborX="163" custLinFactNeighborY="13779"/>
      <dgm:spPr/>
    </dgm:pt>
    <dgm:pt modelId="{4720A0F8-AE8A-48CF-9631-41BEDAED829F}" type="pres">
      <dgm:prSet presAssocID="{D6130D7E-AEDE-4901-A817-A1B6280422A0}" presName="rootConnector" presStyleLbl="node1" presStyleIdx="2" presStyleCnt="3"/>
      <dgm:spPr/>
    </dgm:pt>
    <dgm:pt modelId="{FF5AED6E-3FAC-4DDC-B1BA-0E240FD2B975}" type="pres">
      <dgm:prSet presAssocID="{D6130D7E-AEDE-4901-A817-A1B6280422A0}" presName="childShape" presStyleCnt="0"/>
      <dgm:spPr/>
    </dgm:pt>
    <dgm:pt modelId="{E0705C3A-CCA1-4F9B-A5E9-1F091E2615C4}" type="pres">
      <dgm:prSet presAssocID="{04BD1634-543E-4C3C-9B44-E4C34D5104D8}" presName="Name13" presStyleLbl="parChTrans1D2" presStyleIdx="6" presStyleCnt="9"/>
      <dgm:spPr/>
    </dgm:pt>
    <dgm:pt modelId="{464B8187-1B5D-47D9-ACDD-565291F5ADA8}" type="pres">
      <dgm:prSet presAssocID="{E44DBE0D-57F9-48D4-B4AC-39D2C89A3177}" presName="childText" presStyleLbl="bgAcc1" presStyleIdx="6" presStyleCnt="9" custLinFactNeighborY="5143">
        <dgm:presLayoutVars>
          <dgm:bulletEnabled val="1"/>
        </dgm:presLayoutVars>
      </dgm:prSet>
      <dgm:spPr/>
    </dgm:pt>
    <dgm:pt modelId="{5FB5D67B-1E28-44A8-9088-168A7189FF07}" type="pres">
      <dgm:prSet presAssocID="{5C78F25C-0F63-4ECF-BEB7-5110224F84EF}" presName="Name13" presStyleLbl="parChTrans1D2" presStyleIdx="7" presStyleCnt="9"/>
      <dgm:spPr/>
    </dgm:pt>
    <dgm:pt modelId="{825DE396-245B-4FA4-A597-6D31E25FCBB5}" type="pres">
      <dgm:prSet presAssocID="{D965CC1B-8A02-40B7-8369-40A278B47BDC}" presName="childText" presStyleLbl="bgAcc1" presStyleIdx="7" presStyleCnt="9" custLinFactNeighborY="-2270">
        <dgm:presLayoutVars>
          <dgm:bulletEnabled val="1"/>
        </dgm:presLayoutVars>
      </dgm:prSet>
      <dgm:spPr/>
    </dgm:pt>
    <dgm:pt modelId="{3AFCA64D-ECB5-4C93-8FFA-C1301D9F58F5}" type="pres">
      <dgm:prSet presAssocID="{7EA4D653-126F-4966-952A-208B5E75137A}" presName="Name13" presStyleLbl="parChTrans1D2" presStyleIdx="8" presStyleCnt="9"/>
      <dgm:spPr/>
    </dgm:pt>
    <dgm:pt modelId="{BDF44C8C-2AF9-4D5E-91DA-CC640991E063}" type="pres">
      <dgm:prSet presAssocID="{72BD6A6D-8DD3-4F60-905D-C0D565DBC02D}" presName="childText" presStyleLbl="bgAcc1" presStyleIdx="8" presStyleCnt="9">
        <dgm:presLayoutVars>
          <dgm:bulletEnabled val="1"/>
        </dgm:presLayoutVars>
      </dgm:prSet>
      <dgm:spPr/>
    </dgm:pt>
  </dgm:ptLst>
  <dgm:cxnLst>
    <dgm:cxn modelId="{11F84101-3CBE-40D3-8479-E41953485185}" type="presOf" srcId="{4FD18B26-FC07-4528-8459-496291E9A199}" destId="{83F9BFF4-4B51-4231-A82D-49FE3A4175F6}" srcOrd="0" destOrd="0" presId="urn:microsoft.com/office/officeart/2005/8/layout/hierarchy3"/>
    <dgm:cxn modelId="{80470D03-54CC-4842-8C95-CDBE0E6756B5}" type="presOf" srcId="{F81C79D3-6897-4A3F-9C8D-8215F059F583}" destId="{7EBF68A7-4DE5-49C3-A17C-3DB7DFB502CB}" srcOrd="0" destOrd="0" presId="urn:microsoft.com/office/officeart/2005/8/layout/hierarchy3"/>
    <dgm:cxn modelId="{2A08B906-EF3D-4BBA-8C88-88AD54104FFF}" srcId="{517D2129-F8A1-47E6-B8A9-E4D800DDEBC2}" destId="{427A6D69-8CCA-4497-944B-94032CC84458}" srcOrd="0" destOrd="0" parTransId="{5E52D16C-5C5E-4E8E-B2A9-1E355EFE5724}" sibTransId="{A0F3D9BB-464D-447E-B933-478C469E6EB8}"/>
    <dgm:cxn modelId="{02923B11-B5AD-4A6A-BECA-372A468AD0BF}" type="presOf" srcId="{D6130D7E-AEDE-4901-A817-A1B6280422A0}" destId="{717CF8F5-2097-4F41-95B5-9355B8B223BB}" srcOrd="0" destOrd="0" presId="urn:microsoft.com/office/officeart/2005/8/layout/hierarchy3"/>
    <dgm:cxn modelId="{74D59B21-374E-4F63-9135-A08B10DC872F}" type="presOf" srcId="{D7BADE6D-CF1F-49B9-8EA6-6B6922C94885}" destId="{3D1F23B8-5BE1-4063-8F89-2C91A3F9D242}" srcOrd="0" destOrd="0" presId="urn:microsoft.com/office/officeart/2005/8/layout/hierarchy3"/>
    <dgm:cxn modelId="{1717D622-0B96-4A13-B353-2B54107038D8}" type="presOf" srcId="{D7BADE6D-CF1F-49B9-8EA6-6B6922C94885}" destId="{517C818E-179D-481B-B3F3-3FE851760F9E}" srcOrd="1" destOrd="0" presId="urn:microsoft.com/office/officeart/2005/8/layout/hierarchy3"/>
    <dgm:cxn modelId="{1EC82B27-37F7-421F-99C3-82F88B640660}" type="presOf" srcId="{D9F47E9C-6462-4BE2-9E8E-9E97E31C1AEA}" destId="{848790DA-C4D4-490F-895B-BE0275CACB08}" srcOrd="0" destOrd="0" presId="urn:microsoft.com/office/officeart/2005/8/layout/hierarchy3"/>
    <dgm:cxn modelId="{09CCFF2A-5ACF-4E6C-8E41-96D6C74632E3}" type="presOf" srcId="{D6130D7E-AEDE-4901-A817-A1B6280422A0}" destId="{4720A0F8-AE8A-48CF-9631-41BEDAED829F}" srcOrd="1" destOrd="0" presId="urn:microsoft.com/office/officeart/2005/8/layout/hierarchy3"/>
    <dgm:cxn modelId="{F4F85E5E-CC44-455E-95BA-AE44DF9D6980}" type="presOf" srcId="{921B5813-2275-41A7-8360-6F7F7FC9E2B6}" destId="{A28A944F-A9CC-402C-9A1F-7EA1DA598580}" srcOrd="0" destOrd="0" presId="urn:microsoft.com/office/officeart/2005/8/layout/hierarchy3"/>
    <dgm:cxn modelId="{81EB3D42-2BAD-43E4-8DAA-05513D5BE837}" srcId="{D9F47E9C-6462-4BE2-9E8E-9E97E31C1AEA}" destId="{D7BADE6D-CF1F-49B9-8EA6-6B6922C94885}" srcOrd="1" destOrd="0" parTransId="{73AF3B9D-13F1-47C4-8337-97429F68F333}" sibTransId="{C892658E-E301-4018-8AD0-E7B7A1C80CE0}"/>
    <dgm:cxn modelId="{248F5B64-9AFE-445F-A443-1B0CF4FD1E92}" srcId="{517D2129-F8A1-47E6-B8A9-E4D800DDEBC2}" destId="{7EF49DF2-AC40-4CBD-A28A-C23041B0CD1E}" srcOrd="2" destOrd="0" parTransId="{B2907D02-C489-4BBF-AB75-AE53F6F370F0}" sibTransId="{1DB9DDBA-FB35-4564-AD5C-E054FA0695D1}"/>
    <dgm:cxn modelId="{CB922D65-E85A-4605-9993-694ED4ABC8D5}" srcId="{D7BADE6D-CF1F-49B9-8EA6-6B6922C94885}" destId="{D60A3B8F-923E-4D5A-A77F-EA09186C1D40}" srcOrd="0" destOrd="0" parTransId="{0CBAFA09-CC85-451A-B0A6-0291E79A052B}" sibTransId="{9288E010-61B9-44D9-B2A1-614A8FE51F4A}"/>
    <dgm:cxn modelId="{6B24C566-8FA1-4C47-8C9C-4A8E25BBD22D}" type="presOf" srcId="{D60A3B8F-923E-4D5A-A77F-EA09186C1D40}" destId="{E85AEE0B-2FD7-4F92-A26F-C63648B48E25}" srcOrd="0" destOrd="0" presId="urn:microsoft.com/office/officeart/2005/8/layout/hierarchy3"/>
    <dgm:cxn modelId="{3884BD67-6840-48DB-8944-D4384C05BFD5}" type="presOf" srcId="{0C42367F-B16A-45EE-BC4B-994143693700}" destId="{0A9D2A78-DDF1-446C-B9C5-A4BFF3788899}" srcOrd="0" destOrd="0" presId="urn:microsoft.com/office/officeart/2005/8/layout/hierarchy3"/>
    <dgm:cxn modelId="{0C88566C-037A-496D-BBA9-EE6A6611F3EC}" srcId="{D6130D7E-AEDE-4901-A817-A1B6280422A0}" destId="{E44DBE0D-57F9-48D4-B4AC-39D2C89A3177}" srcOrd="0" destOrd="0" parTransId="{04BD1634-543E-4C3C-9B44-E4C34D5104D8}" sibTransId="{859E2FE2-B11E-438F-B915-8F4A5CCD8611}"/>
    <dgm:cxn modelId="{857AFA6F-4A92-4141-A475-E0648B923B76}" srcId="{D9F47E9C-6462-4BE2-9E8E-9E97E31C1AEA}" destId="{517D2129-F8A1-47E6-B8A9-E4D800DDEBC2}" srcOrd="0" destOrd="0" parTransId="{D4242502-8189-4C06-B31B-C89AAE865FF0}" sibTransId="{C3D9C5BE-D1F0-4D6F-AAC7-E23053C37553}"/>
    <dgm:cxn modelId="{4E04A970-E0E4-4F68-A57C-6065FCF026AA}" type="presOf" srcId="{7EF49DF2-AC40-4CBD-A28A-C23041B0CD1E}" destId="{BC9965CE-A46C-48BF-88B4-0709CED8EBB1}" srcOrd="0" destOrd="0" presId="urn:microsoft.com/office/officeart/2005/8/layout/hierarchy3"/>
    <dgm:cxn modelId="{6DD71251-D167-47E0-8810-4FE9530C0651}" srcId="{D6130D7E-AEDE-4901-A817-A1B6280422A0}" destId="{D965CC1B-8A02-40B7-8369-40A278B47BDC}" srcOrd="1" destOrd="0" parTransId="{5C78F25C-0F63-4ECF-BEB7-5110224F84EF}" sibTransId="{1AE9A5E1-6546-49E6-8A3D-70308AA45BCA}"/>
    <dgm:cxn modelId="{DD05347A-6725-4A4F-A84F-0F5EC400A7A3}" type="presOf" srcId="{7EA4D653-126F-4966-952A-208B5E75137A}" destId="{3AFCA64D-ECB5-4C93-8FFA-C1301D9F58F5}" srcOrd="0" destOrd="0" presId="urn:microsoft.com/office/officeart/2005/8/layout/hierarchy3"/>
    <dgm:cxn modelId="{3EA0797A-E1B5-408C-B3B6-27FFE19205EF}" srcId="{D9F47E9C-6462-4BE2-9E8E-9E97E31C1AEA}" destId="{D6130D7E-AEDE-4901-A817-A1B6280422A0}" srcOrd="2" destOrd="0" parTransId="{6976B388-E487-413E-BD19-413CF87EE421}" sibTransId="{57C735A7-0CAE-4438-BB8E-E88861BCA1EF}"/>
    <dgm:cxn modelId="{318D967C-0A40-4B8E-ADE2-C81A8B591B5D}" type="presOf" srcId="{E44DBE0D-57F9-48D4-B4AC-39D2C89A3177}" destId="{464B8187-1B5D-47D9-ACDD-565291F5ADA8}" srcOrd="0" destOrd="0" presId="urn:microsoft.com/office/officeart/2005/8/layout/hierarchy3"/>
    <dgm:cxn modelId="{98950A80-BD93-4117-8377-0A7B74282EAC}" type="presOf" srcId="{B2907D02-C489-4BBF-AB75-AE53F6F370F0}" destId="{C2FB7386-3DC2-4017-939F-561017612EBA}" srcOrd="0" destOrd="0" presId="urn:microsoft.com/office/officeart/2005/8/layout/hierarchy3"/>
    <dgm:cxn modelId="{2BF66F85-9B23-4CCE-98DD-E23585D1848C}" srcId="{D7BADE6D-CF1F-49B9-8EA6-6B6922C94885}" destId="{4FD18B26-FC07-4528-8459-496291E9A199}" srcOrd="2" destOrd="0" parTransId="{921B5813-2275-41A7-8360-6F7F7FC9E2B6}" sibTransId="{A2ECC01C-6C96-4AC3-8F99-4EB80F96054D}"/>
    <dgm:cxn modelId="{10054D86-7CFB-4BAF-9B71-C1F846C8CBFA}" srcId="{D6130D7E-AEDE-4901-A817-A1B6280422A0}" destId="{72BD6A6D-8DD3-4F60-905D-C0D565DBC02D}" srcOrd="2" destOrd="0" parTransId="{7EA4D653-126F-4966-952A-208B5E75137A}" sibTransId="{4427F85D-8BB5-4799-A2C6-9EFE388EEE13}"/>
    <dgm:cxn modelId="{5BB25786-40F3-4EE8-9EAF-4164513DD585}" type="presOf" srcId="{04BD1634-543E-4C3C-9B44-E4C34D5104D8}" destId="{E0705C3A-CCA1-4F9B-A5E9-1F091E2615C4}" srcOrd="0" destOrd="0" presId="urn:microsoft.com/office/officeart/2005/8/layout/hierarchy3"/>
    <dgm:cxn modelId="{3252D5A2-53D0-46F7-8AA7-03458D6C8D50}" type="presOf" srcId="{72BD6A6D-8DD3-4F60-905D-C0D565DBC02D}" destId="{BDF44C8C-2AF9-4D5E-91DA-CC640991E063}" srcOrd="0" destOrd="0" presId="urn:microsoft.com/office/officeart/2005/8/layout/hierarchy3"/>
    <dgm:cxn modelId="{7C3194C1-149E-43C8-9EA8-D2A642E34A94}" type="presOf" srcId="{517D2129-F8A1-47E6-B8A9-E4D800DDEBC2}" destId="{36E2758A-11C2-42C5-BAC5-D778B7E11CFA}" srcOrd="0" destOrd="0" presId="urn:microsoft.com/office/officeart/2005/8/layout/hierarchy3"/>
    <dgm:cxn modelId="{5266DBC9-BBE5-49D9-8C85-4810CFD4627D}" srcId="{517D2129-F8A1-47E6-B8A9-E4D800DDEBC2}" destId="{54D5DD7D-269D-47E4-B153-B2417D2A261B}" srcOrd="1" destOrd="0" parTransId="{F81C79D3-6897-4A3F-9C8D-8215F059F583}" sibTransId="{6C3CB7F4-7CB9-4776-9271-C3667C5CFFC1}"/>
    <dgm:cxn modelId="{CD273AD6-2DA0-43B6-AB36-2994D3EDC976}" type="presOf" srcId="{D965CC1B-8A02-40B7-8369-40A278B47BDC}" destId="{825DE396-245B-4FA4-A597-6D31E25FCBB5}" srcOrd="0" destOrd="0" presId="urn:microsoft.com/office/officeart/2005/8/layout/hierarchy3"/>
    <dgm:cxn modelId="{81750BDA-B59C-4959-9C01-8D6A24ED680E}" type="presOf" srcId="{BE813EA9-B0A3-4320-AEDF-8753DB9E9AD8}" destId="{B5C3B5D0-9CCE-4745-A5E0-532A8917AF22}" srcOrd="0" destOrd="0" presId="urn:microsoft.com/office/officeart/2005/8/layout/hierarchy3"/>
    <dgm:cxn modelId="{53C0F9DA-5B2E-4DDB-8934-7E9B9881ACBC}" type="presOf" srcId="{54D5DD7D-269D-47E4-B153-B2417D2A261B}" destId="{6C2CA822-09D1-46D5-80A3-466975DAB3D7}" srcOrd="0" destOrd="0" presId="urn:microsoft.com/office/officeart/2005/8/layout/hierarchy3"/>
    <dgm:cxn modelId="{D8011BE2-A19C-45C9-BEB9-49CF2E7E45C4}" srcId="{D7BADE6D-CF1F-49B9-8EA6-6B6922C94885}" destId="{BE813EA9-B0A3-4320-AEDF-8753DB9E9AD8}" srcOrd="1" destOrd="0" parTransId="{0C42367F-B16A-45EE-BC4B-994143693700}" sibTransId="{2CF69EC2-A5E0-4AD9-80C0-11216FBF9B9B}"/>
    <dgm:cxn modelId="{F6D467E6-CD7E-4933-A7E7-9A8690263137}" type="presOf" srcId="{427A6D69-8CCA-4497-944B-94032CC84458}" destId="{D43A998F-2529-4181-8937-734391EFCE03}" srcOrd="0" destOrd="0" presId="urn:microsoft.com/office/officeart/2005/8/layout/hierarchy3"/>
    <dgm:cxn modelId="{D01866E7-00DE-4326-96E5-4DBB4B57B3AF}" type="presOf" srcId="{5E52D16C-5C5E-4E8E-B2A9-1E355EFE5724}" destId="{9275217A-74C1-4984-8763-49F8D83A7285}" srcOrd="0" destOrd="0" presId="urn:microsoft.com/office/officeart/2005/8/layout/hierarchy3"/>
    <dgm:cxn modelId="{6880D0F6-0A15-48D5-AF74-DC5DA9475B36}" type="presOf" srcId="{0CBAFA09-CC85-451A-B0A6-0291E79A052B}" destId="{B4088779-1401-41A1-BB97-5E227D8B853B}" srcOrd="0" destOrd="0" presId="urn:microsoft.com/office/officeart/2005/8/layout/hierarchy3"/>
    <dgm:cxn modelId="{BEBC21FC-C797-44EF-B405-D46D77ADE6F4}" type="presOf" srcId="{5C78F25C-0F63-4ECF-BEB7-5110224F84EF}" destId="{5FB5D67B-1E28-44A8-9088-168A7189FF07}" srcOrd="0" destOrd="0" presId="urn:microsoft.com/office/officeart/2005/8/layout/hierarchy3"/>
    <dgm:cxn modelId="{2A5BDFFF-7503-4E1E-B188-5BC6D4EE49E0}" type="presOf" srcId="{517D2129-F8A1-47E6-B8A9-E4D800DDEBC2}" destId="{C0230A25-2AB6-4E11-8725-FE183FFE1509}" srcOrd="1" destOrd="0" presId="urn:microsoft.com/office/officeart/2005/8/layout/hierarchy3"/>
    <dgm:cxn modelId="{E630BBBD-F926-4501-96E6-0880CAFCA5A2}" type="presParOf" srcId="{848790DA-C4D4-490F-895B-BE0275CACB08}" destId="{B483358F-97FD-4509-8B03-43297CD4E370}" srcOrd="0" destOrd="0" presId="urn:microsoft.com/office/officeart/2005/8/layout/hierarchy3"/>
    <dgm:cxn modelId="{FFAA2EFF-5FCA-4C83-8A04-45C9900516DB}" type="presParOf" srcId="{B483358F-97FD-4509-8B03-43297CD4E370}" destId="{CE9A4993-8088-4EB8-A204-D29BD1758457}" srcOrd="0" destOrd="0" presId="urn:microsoft.com/office/officeart/2005/8/layout/hierarchy3"/>
    <dgm:cxn modelId="{AB994E02-0E29-4A83-B882-4BE248F6F82D}" type="presParOf" srcId="{CE9A4993-8088-4EB8-A204-D29BD1758457}" destId="{36E2758A-11C2-42C5-BAC5-D778B7E11CFA}" srcOrd="0" destOrd="0" presId="urn:microsoft.com/office/officeart/2005/8/layout/hierarchy3"/>
    <dgm:cxn modelId="{A3DEA313-2869-4B21-817F-0471902FE0B1}" type="presParOf" srcId="{CE9A4993-8088-4EB8-A204-D29BD1758457}" destId="{C0230A25-2AB6-4E11-8725-FE183FFE1509}" srcOrd="1" destOrd="0" presId="urn:microsoft.com/office/officeart/2005/8/layout/hierarchy3"/>
    <dgm:cxn modelId="{3AC8CDBF-6DED-41AC-9FB5-F2397D940EB3}" type="presParOf" srcId="{B483358F-97FD-4509-8B03-43297CD4E370}" destId="{4C3DC1DF-4B6C-470D-98F8-CC21D2B107A4}" srcOrd="1" destOrd="0" presId="urn:microsoft.com/office/officeart/2005/8/layout/hierarchy3"/>
    <dgm:cxn modelId="{04863405-EC0F-4C55-8333-2D768833E302}" type="presParOf" srcId="{4C3DC1DF-4B6C-470D-98F8-CC21D2B107A4}" destId="{9275217A-74C1-4984-8763-49F8D83A7285}" srcOrd="0" destOrd="0" presId="urn:microsoft.com/office/officeart/2005/8/layout/hierarchy3"/>
    <dgm:cxn modelId="{4F605322-A64B-468B-970E-0831C86649E3}" type="presParOf" srcId="{4C3DC1DF-4B6C-470D-98F8-CC21D2B107A4}" destId="{D43A998F-2529-4181-8937-734391EFCE03}" srcOrd="1" destOrd="0" presId="urn:microsoft.com/office/officeart/2005/8/layout/hierarchy3"/>
    <dgm:cxn modelId="{E40E6A9D-3B39-4911-B3A4-81621BAA8908}" type="presParOf" srcId="{4C3DC1DF-4B6C-470D-98F8-CC21D2B107A4}" destId="{7EBF68A7-4DE5-49C3-A17C-3DB7DFB502CB}" srcOrd="2" destOrd="0" presId="urn:microsoft.com/office/officeart/2005/8/layout/hierarchy3"/>
    <dgm:cxn modelId="{B8EBE8AD-E9E4-4477-9049-1187737A5983}" type="presParOf" srcId="{4C3DC1DF-4B6C-470D-98F8-CC21D2B107A4}" destId="{6C2CA822-09D1-46D5-80A3-466975DAB3D7}" srcOrd="3" destOrd="0" presId="urn:microsoft.com/office/officeart/2005/8/layout/hierarchy3"/>
    <dgm:cxn modelId="{A6832FE0-6E80-463B-869A-94D42375E6FD}" type="presParOf" srcId="{4C3DC1DF-4B6C-470D-98F8-CC21D2B107A4}" destId="{C2FB7386-3DC2-4017-939F-561017612EBA}" srcOrd="4" destOrd="0" presId="urn:microsoft.com/office/officeart/2005/8/layout/hierarchy3"/>
    <dgm:cxn modelId="{6263A6C3-87BB-4B7A-8E1A-7ACA631963D3}" type="presParOf" srcId="{4C3DC1DF-4B6C-470D-98F8-CC21D2B107A4}" destId="{BC9965CE-A46C-48BF-88B4-0709CED8EBB1}" srcOrd="5" destOrd="0" presId="urn:microsoft.com/office/officeart/2005/8/layout/hierarchy3"/>
    <dgm:cxn modelId="{93D45266-40E7-4BB9-BBDF-F1BCFD4CF2C6}" type="presParOf" srcId="{848790DA-C4D4-490F-895B-BE0275CACB08}" destId="{2DEF9628-F352-4843-9456-D65F41ECD1A8}" srcOrd="1" destOrd="0" presId="urn:microsoft.com/office/officeart/2005/8/layout/hierarchy3"/>
    <dgm:cxn modelId="{BB320302-4D6A-4BB7-B522-F386B3EC80E1}" type="presParOf" srcId="{2DEF9628-F352-4843-9456-D65F41ECD1A8}" destId="{C5AF0217-31A6-4E4A-9B0F-1D0BEC5CD306}" srcOrd="0" destOrd="0" presId="urn:microsoft.com/office/officeart/2005/8/layout/hierarchy3"/>
    <dgm:cxn modelId="{11FEF1AE-57B2-4B84-8AE3-67AC2BB27A2C}" type="presParOf" srcId="{C5AF0217-31A6-4E4A-9B0F-1D0BEC5CD306}" destId="{3D1F23B8-5BE1-4063-8F89-2C91A3F9D242}" srcOrd="0" destOrd="0" presId="urn:microsoft.com/office/officeart/2005/8/layout/hierarchy3"/>
    <dgm:cxn modelId="{69CEA4A5-6346-4B76-B4D1-030D1B7A7C81}" type="presParOf" srcId="{C5AF0217-31A6-4E4A-9B0F-1D0BEC5CD306}" destId="{517C818E-179D-481B-B3F3-3FE851760F9E}" srcOrd="1" destOrd="0" presId="urn:microsoft.com/office/officeart/2005/8/layout/hierarchy3"/>
    <dgm:cxn modelId="{8E370288-288A-4F1F-A783-F5E2F7390DC2}" type="presParOf" srcId="{2DEF9628-F352-4843-9456-D65F41ECD1A8}" destId="{F502678F-022D-4529-8FF8-ADABE7C3E624}" srcOrd="1" destOrd="0" presId="urn:microsoft.com/office/officeart/2005/8/layout/hierarchy3"/>
    <dgm:cxn modelId="{4FDDC9E0-B7DD-4D34-8A65-5B48369D369B}" type="presParOf" srcId="{F502678F-022D-4529-8FF8-ADABE7C3E624}" destId="{B4088779-1401-41A1-BB97-5E227D8B853B}" srcOrd="0" destOrd="0" presId="urn:microsoft.com/office/officeart/2005/8/layout/hierarchy3"/>
    <dgm:cxn modelId="{2AEE0BE2-992C-4A6E-A176-211FD1BEF640}" type="presParOf" srcId="{F502678F-022D-4529-8FF8-ADABE7C3E624}" destId="{E85AEE0B-2FD7-4F92-A26F-C63648B48E25}" srcOrd="1" destOrd="0" presId="urn:microsoft.com/office/officeart/2005/8/layout/hierarchy3"/>
    <dgm:cxn modelId="{05C2BFCE-1447-4074-AAAD-747533CA123C}" type="presParOf" srcId="{F502678F-022D-4529-8FF8-ADABE7C3E624}" destId="{0A9D2A78-DDF1-446C-B9C5-A4BFF3788899}" srcOrd="2" destOrd="0" presId="urn:microsoft.com/office/officeart/2005/8/layout/hierarchy3"/>
    <dgm:cxn modelId="{6E9F31AD-EC9A-4621-987A-8B9DE2FFE2AD}" type="presParOf" srcId="{F502678F-022D-4529-8FF8-ADABE7C3E624}" destId="{B5C3B5D0-9CCE-4745-A5E0-532A8917AF22}" srcOrd="3" destOrd="0" presId="urn:microsoft.com/office/officeart/2005/8/layout/hierarchy3"/>
    <dgm:cxn modelId="{AD559019-21DE-4B55-9EED-36B24CC3F5A6}" type="presParOf" srcId="{F502678F-022D-4529-8FF8-ADABE7C3E624}" destId="{A28A944F-A9CC-402C-9A1F-7EA1DA598580}" srcOrd="4" destOrd="0" presId="urn:microsoft.com/office/officeart/2005/8/layout/hierarchy3"/>
    <dgm:cxn modelId="{D88B52AB-DB2C-4A62-8423-F329BB4C9711}" type="presParOf" srcId="{F502678F-022D-4529-8FF8-ADABE7C3E624}" destId="{83F9BFF4-4B51-4231-A82D-49FE3A4175F6}" srcOrd="5" destOrd="0" presId="urn:microsoft.com/office/officeart/2005/8/layout/hierarchy3"/>
    <dgm:cxn modelId="{3FE18F7D-7B1D-4375-9418-41B57CE427F6}" type="presParOf" srcId="{848790DA-C4D4-490F-895B-BE0275CACB08}" destId="{12F07B66-9609-4C3E-9F46-4D82F2AFA992}" srcOrd="2" destOrd="0" presId="urn:microsoft.com/office/officeart/2005/8/layout/hierarchy3"/>
    <dgm:cxn modelId="{AD719B3E-55D7-42E4-8D4C-51FECACABCFD}" type="presParOf" srcId="{12F07B66-9609-4C3E-9F46-4D82F2AFA992}" destId="{BDBBCD76-53C5-420F-9E77-6A84F3D1F926}" srcOrd="0" destOrd="0" presId="urn:microsoft.com/office/officeart/2005/8/layout/hierarchy3"/>
    <dgm:cxn modelId="{36875506-7D7C-458D-B07C-CB8BA27EB876}" type="presParOf" srcId="{BDBBCD76-53C5-420F-9E77-6A84F3D1F926}" destId="{717CF8F5-2097-4F41-95B5-9355B8B223BB}" srcOrd="0" destOrd="0" presId="urn:microsoft.com/office/officeart/2005/8/layout/hierarchy3"/>
    <dgm:cxn modelId="{21F79B64-6FAB-44D1-9BA0-4BB12EC3E708}" type="presParOf" srcId="{BDBBCD76-53C5-420F-9E77-6A84F3D1F926}" destId="{4720A0F8-AE8A-48CF-9631-41BEDAED829F}" srcOrd="1" destOrd="0" presId="urn:microsoft.com/office/officeart/2005/8/layout/hierarchy3"/>
    <dgm:cxn modelId="{18A2DDBD-26E7-4318-8FD3-7A07FAB84E3E}" type="presParOf" srcId="{12F07B66-9609-4C3E-9F46-4D82F2AFA992}" destId="{FF5AED6E-3FAC-4DDC-B1BA-0E240FD2B975}" srcOrd="1" destOrd="0" presId="urn:microsoft.com/office/officeart/2005/8/layout/hierarchy3"/>
    <dgm:cxn modelId="{68E35946-C94F-4A82-B94B-8019EFE15CEC}" type="presParOf" srcId="{FF5AED6E-3FAC-4DDC-B1BA-0E240FD2B975}" destId="{E0705C3A-CCA1-4F9B-A5E9-1F091E2615C4}" srcOrd="0" destOrd="0" presId="urn:microsoft.com/office/officeart/2005/8/layout/hierarchy3"/>
    <dgm:cxn modelId="{ED81B335-4454-4943-B7E6-BF93832E85F6}" type="presParOf" srcId="{FF5AED6E-3FAC-4DDC-B1BA-0E240FD2B975}" destId="{464B8187-1B5D-47D9-ACDD-565291F5ADA8}" srcOrd="1" destOrd="0" presId="urn:microsoft.com/office/officeart/2005/8/layout/hierarchy3"/>
    <dgm:cxn modelId="{8FCCC539-E1B0-4B6F-B6DC-0C9EB9F530A2}" type="presParOf" srcId="{FF5AED6E-3FAC-4DDC-B1BA-0E240FD2B975}" destId="{5FB5D67B-1E28-44A8-9088-168A7189FF07}" srcOrd="2" destOrd="0" presId="urn:microsoft.com/office/officeart/2005/8/layout/hierarchy3"/>
    <dgm:cxn modelId="{E26351C4-D4C3-4739-97F7-FE78E0D814AA}" type="presParOf" srcId="{FF5AED6E-3FAC-4DDC-B1BA-0E240FD2B975}" destId="{825DE396-245B-4FA4-A597-6D31E25FCBB5}" srcOrd="3" destOrd="0" presId="urn:microsoft.com/office/officeart/2005/8/layout/hierarchy3"/>
    <dgm:cxn modelId="{08EDF422-EB7D-4205-895D-C9BE0D211A5F}" type="presParOf" srcId="{FF5AED6E-3FAC-4DDC-B1BA-0E240FD2B975}" destId="{3AFCA64D-ECB5-4C93-8FFA-C1301D9F58F5}" srcOrd="4" destOrd="0" presId="urn:microsoft.com/office/officeart/2005/8/layout/hierarchy3"/>
    <dgm:cxn modelId="{4EEA03E3-158C-428B-9202-B73F1B786395}" type="presParOf" srcId="{FF5AED6E-3FAC-4DDC-B1BA-0E240FD2B975}" destId="{BDF44C8C-2AF9-4D5E-91DA-CC640991E063}"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9F47E9C-6462-4BE2-9E8E-9E97E31C1AEA}"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517D2129-F8A1-47E6-B8A9-E4D800DDEBC2}">
      <dgm:prSet phldrT="[Text]" custT="1"/>
      <dgm:spPr/>
      <dgm:t>
        <a:bodyPr/>
        <a:lstStyle/>
        <a:p>
          <a:pPr algn="ctr"/>
          <a:r>
            <a:rPr lang="en-US" sz="1800" dirty="0">
              <a:latin typeface="+mn-lt"/>
            </a:rPr>
            <a:t>Activity Data</a:t>
          </a:r>
        </a:p>
        <a:p>
          <a:pPr algn="ctr"/>
          <a:r>
            <a:rPr lang="en-US" sz="1400" i="1" dirty="0">
              <a:latin typeface="+mn-lt"/>
            </a:rPr>
            <a:t>Data on adoption of CSAF practices that result in GHG emissions or removals</a:t>
          </a:r>
        </a:p>
      </dgm:t>
    </dgm:pt>
    <dgm:pt modelId="{D4242502-8189-4C06-B31B-C89AAE865FF0}" type="parTrans" cxnId="{857AFA6F-4A92-4141-A475-E0648B923B76}">
      <dgm:prSet/>
      <dgm:spPr/>
      <dgm:t>
        <a:bodyPr/>
        <a:lstStyle/>
        <a:p>
          <a:endParaRPr lang="en-US">
            <a:latin typeface="+mn-lt"/>
          </a:endParaRPr>
        </a:p>
      </dgm:t>
    </dgm:pt>
    <dgm:pt modelId="{C3D9C5BE-D1F0-4D6F-AAC7-E23053C37553}" type="sibTrans" cxnId="{857AFA6F-4A92-4141-A475-E0648B923B76}">
      <dgm:prSet/>
      <dgm:spPr/>
      <dgm:t>
        <a:bodyPr/>
        <a:lstStyle/>
        <a:p>
          <a:endParaRPr lang="en-US">
            <a:latin typeface="+mn-lt"/>
          </a:endParaRPr>
        </a:p>
      </dgm:t>
    </dgm:pt>
    <dgm:pt modelId="{427A6D69-8CCA-4497-944B-94032CC84458}">
      <dgm:prSet phldrT="[Text]" custT="1"/>
      <dgm:spPr>
        <a:ln w="63500">
          <a:solidFill>
            <a:srgbClr val="FFC000"/>
          </a:solidFill>
        </a:ln>
      </dgm:spPr>
      <dgm:t>
        <a:bodyPr/>
        <a:lstStyle/>
        <a:p>
          <a:pPr algn="l"/>
          <a:r>
            <a:rPr lang="en-US" sz="1400" b="1" dirty="0">
              <a:latin typeface="+mn-lt"/>
            </a:rPr>
            <a:t>National Scale</a:t>
          </a:r>
        </a:p>
        <a:p>
          <a:pPr algn="l"/>
          <a:r>
            <a:rPr lang="en-US" sz="1100" dirty="0">
              <a:latin typeface="+mn-lt"/>
            </a:rPr>
            <a:t>Activity data collected through national surveys</a:t>
          </a:r>
          <a:endParaRPr lang="en-US" sz="1100" b="1" i="0" dirty="0">
            <a:latin typeface="+mn-lt"/>
          </a:endParaRPr>
        </a:p>
      </dgm:t>
    </dgm:pt>
    <dgm:pt modelId="{5E52D16C-5C5E-4E8E-B2A9-1E355EFE5724}" type="parTrans" cxnId="{2A08B906-EF3D-4BBA-8C88-88AD54104FFF}">
      <dgm:prSet/>
      <dgm:spPr/>
      <dgm:t>
        <a:bodyPr/>
        <a:lstStyle/>
        <a:p>
          <a:endParaRPr lang="en-US">
            <a:latin typeface="+mn-lt"/>
          </a:endParaRPr>
        </a:p>
      </dgm:t>
    </dgm:pt>
    <dgm:pt modelId="{A0F3D9BB-464D-447E-B933-478C469E6EB8}" type="sibTrans" cxnId="{2A08B906-EF3D-4BBA-8C88-88AD54104FFF}">
      <dgm:prSet/>
      <dgm:spPr/>
      <dgm:t>
        <a:bodyPr/>
        <a:lstStyle/>
        <a:p>
          <a:endParaRPr lang="en-US">
            <a:latin typeface="+mn-lt"/>
          </a:endParaRPr>
        </a:p>
      </dgm:t>
    </dgm:pt>
    <dgm:pt modelId="{54D5DD7D-269D-47E4-B153-B2417D2A261B}">
      <dgm:prSet phldrT="[Text]" custT="1"/>
      <dgm:spPr>
        <a:ln w="12700">
          <a:solidFill>
            <a:schemeClr val="accent1"/>
          </a:solidFill>
        </a:ln>
      </dgm:spPr>
      <dgm:t>
        <a:bodyPr/>
        <a:lstStyle/>
        <a:p>
          <a:pPr algn="l"/>
          <a:r>
            <a:rPr lang="en-US" sz="1400" b="1" dirty="0">
              <a:latin typeface="+mn-lt"/>
            </a:rPr>
            <a:t>Program Scale</a:t>
          </a:r>
        </a:p>
        <a:p>
          <a:pPr algn="l"/>
          <a:r>
            <a:rPr lang="en-US" sz="1300" b="0" dirty="0">
              <a:latin typeface="+mn-lt"/>
            </a:rPr>
            <a:t>Program-level activity data</a:t>
          </a:r>
        </a:p>
      </dgm:t>
    </dgm:pt>
    <dgm:pt modelId="{F81C79D3-6897-4A3F-9C8D-8215F059F583}" type="parTrans" cxnId="{5266DBC9-BBE5-49D9-8C85-4810CFD4627D}">
      <dgm:prSet/>
      <dgm:spPr/>
      <dgm:t>
        <a:bodyPr/>
        <a:lstStyle/>
        <a:p>
          <a:endParaRPr lang="en-US">
            <a:latin typeface="+mn-lt"/>
          </a:endParaRPr>
        </a:p>
      </dgm:t>
    </dgm:pt>
    <dgm:pt modelId="{6C3CB7F4-7CB9-4776-9271-C3667C5CFFC1}" type="sibTrans" cxnId="{5266DBC9-BBE5-49D9-8C85-4810CFD4627D}">
      <dgm:prSet/>
      <dgm:spPr/>
      <dgm:t>
        <a:bodyPr/>
        <a:lstStyle/>
        <a:p>
          <a:endParaRPr lang="en-US">
            <a:latin typeface="+mn-lt"/>
          </a:endParaRPr>
        </a:p>
      </dgm:t>
    </dgm:pt>
    <dgm:pt modelId="{D7BADE6D-CF1F-49B9-8EA6-6B6922C94885}">
      <dgm:prSet phldrT="[Text]" custT="1"/>
      <dgm:spPr/>
      <dgm:t>
        <a:bodyPr/>
        <a:lstStyle/>
        <a:p>
          <a:pPr algn="ctr"/>
          <a:r>
            <a:rPr lang="en-US" sz="1800" dirty="0">
              <a:latin typeface="+mn-lt"/>
            </a:rPr>
            <a:t>Emission Factor</a:t>
          </a:r>
        </a:p>
        <a:p>
          <a:pPr algn="ctr"/>
          <a:r>
            <a:rPr lang="en-US" sz="1400" i="1" dirty="0">
              <a:latin typeface="+mn-lt"/>
            </a:rPr>
            <a:t>Average GHG emission rate relative to units of a specific activity</a:t>
          </a:r>
        </a:p>
      </dgm:t>
    </dgm:pt>
    <dgm:pt modelId="{73AF3B9D-13F1-47C4-8337-97429F68F333}" type="parTrans" cxnId="{81EB3D42-2BAD-43E4-8DAA-05513D5BE837}">
      <dgm:prSet/>
      <dgm:spPr/>
      <dgm:t>
        <a:bodyPr/>
        <a:lstStyle/>
        <a:p>
          <a:endParaRPr lang="en-US">
            <a:latin typeface="+mn-lt"/>
          </a:endParaRPr>
        </a:p>
      </dgm:t>
    </dgm:pt>
    <dgm:pt modelId="{C892658E-E301-4018-8AD0-E7B7A1C80CE0}" type="sibTrans" cxnId="{81EB3D42-2BAD-43E4-8DAA-05513D5BE837}">
      <dgm:prSet/>
      <dgm:spPr/>
      <dgm:t>
        <a:bodyPr/>
        <a:lstStyle/>
        <a:p>
          <a:endParaRPr lang="en-US">
            <a:latin typeface="+mn-lt"/>
          </a:endParaRPr>
        </a:p>
      </dgm:t>
    </dgm:pt>
    <dgm:pt modelId="{D60A3B8F-923E-4D5A-A77F-EA09186C1D40}">
      <dgm:prSet phldrT="[Text]" custT="1"/>
      <dgm:spPr>
        <a:ln w="63500">
          <a:solidFill>
            <a:srgbClr val="FFC000"/>
          </a:solidFill>
        </a:ln>
      </dgm:spPr>
      <dgm:t>
        <a:bodyPr/>
        <a:lstStyle/>
        <a:p>
          <a:pPr algn="l"/>
          <a:r>
            <a:rPr lang="en-US" sz="1400" b="1" i="0" dirty="0">
              <a:latin typeface="+mn-lt"/>
            </a:rPr>
            <a:t>National Scale</a:t>
          </a:r>
        </a:p>
        <a:p>
          <a:pPr algn="l"/>
          <a:r>
            <a:rPr lang="en-US" sz="1200" dirty="0">
              <a:latin typeface="+mn-lt"/>
            </a:rPr>
            <a:t>State-of-the-science models and methods used to estimate GHG sources and sinks in the ag sector.</a:t>
          </a:r>
          <a:endParaRPr lang="en-US" sz="1200" b="1" dirty="0">
            <a:latin typeface="+mn-lt"/>
          </a:endParaRPr>
        </a:p>
      </dgm:t>
    </dgm:pt>
    <dgm:pt modelId="{0CBAFA09-CC85-451A-B0A6-0291E79A052B}" type="parTrans" cxnId="{CB922D65-E85A-4605-9993-694ED4ABC8D5}">
      <dgm:prSet/>
      <dgm:spPr/>
      <dgm:t>
        <a:bodyPr/>
        <a:lstStyle/>
        <a:p>
          <a:endParaRPr lang="en-US">
            <a:latin typeface="+mn-lt"/>
          </a:endParaRPr>
        </a:p>
      </dgm:t>
    </dgm:pt>
    <dgm:pt modelId="{9288E010-61B9-44D9-B2A1-614A8FE51F4A}" type="sibTrans" cxnId="{CB922D65-E85A-4605-9993-694ED4ABC8D5}">
      <dgm:prSet/>
      <dgm:spPr/>
      <dgm:t>
        <a:bodyPr/>
        <a:lstStyle/>
        <a:p>
          <a:endParaRPr lang="en-US">
            <a:latin typeface="+mn-lt"/>
          </a:endParaRPr>
        </a:p>
      </dgm:t>
    </dgm:pt>
    <dgm:pt modelId="{D965CC1B-8A02-40B7-8369-40A278B47BDC}">
      <dgm:prSet phldrT="[Text]" custT="1"/>
      <dgm:spPr>
        <a:ln w="12700">
          <a:solidFill>
            <a:schemeClr val="accent1"/>
          </a:solidFill>
        </a:ln>
      </dgm:spPr>
      <dgm:t>
        <a:bodyPr/>
        <a:lstStyle/>
        <a:p>
          <a:pPr algn="l">
            <a:buNone/>
          </a:pPr>
          <a:r>
            <a:rPr lang="en-US" sz="1400" b="1" dirty="0">
              <a:latin typeface="+mn-lt"/>
            </a:rPr>
            <a:t>Program Scale</a:t>
          </a:r>
        </a:p>
        <a:p>
          <a:pPr algn="l">
            <a:buNone/>
          </a:pPr>
          <a:r>
            <a:rPr lang="en-US" sz="1200" dirty="0">
              <a:latin typeface="+mn-lt"/>
            </a:rPr>
            <a:t>Program-level GHG benefits.</a:t>
          </a:r>
          <a:endParaRPr lang="en-US" sz="1400" b="1" dirty="0">
            <a:latin typeface="+mn-lt"/>
          </a:endParaRPr>
        </a:p>
      </dgm:t>
    </dgm:pt>
    <dgm:pt modelId="{5C78F25C-0F63-4ECF-BEB7-5110224F84EF}" type="parTrans" cxnId="{6DD71251-D167-47E0-8810-4FE9530C0651}">
      <dgm:prSet/>
      <dgm:spPr/>
      <dgm:t>
        <a:bodyPr/>
        <a:lstStyle/>
        <a:p>
          <a:endParaRPr lang="en-US">
            <a:latin typeface="+mn-lt"/>
          </a:endParaRPr>
        </a:p>
      </dgm:t>
    </dgm:pt>
    <dgm:pt modelId="{1AE9A5E1-6546-49E6-8A3D-70308AA45BCA}" type="sibTrans" cxnId="{6DD71251-D167-47E0-8810-4FE9530C0651}">
      <dgm:prSet/>
      <dgm:spPr/>
      <dgm:t>
        <a:bodyPr/>
        <a:lstStyle/>
        <a:p>
          <a:endParaRPr lang="en-US">
            <a:latin typeface="+mn-lt"/>
          </a:endParaRPr>
        </a:p>
      </dgm:t>
    </dgm:pt>
    <dgm:pt modelId="{D6130D7E-AEDE-4901-A817-A1B6280422A0}">
      <dgm:prSet phldrT="[Text]" custT="1"/>
      <dgm:spPr/>
      <dgm:t>
        <a:bodyPr/>
        <a:lstStyle/>
        <a:p>
          <a:r>
            <a:rPr lang="en-US" sz="1800" dirty="0">
              <a:latin typeface="+mn-lt"/>
            </a:rPr>
            <a:t>Emission Estimate</a:t>
          </a:r>
        </a:p>
        <a:p>
          <a:r>
            <a:rPr lang="en-US" sz="1400" i="1" dirty="0">
              <a:latin typeface="+mn-lt"/>
            </a:rPr>
            <a:t>Quantified estimate of GHG emissions or removals, </a:t>
          </a:r>
        </a:p>
      </dgm:t>
    </dgm:pt>
    <dgm:pt modelId="{6976B388-E487-413E-BD19-413CF87EE421}" type="parTrans" cxnId="{3EA0797A-E1B5-408C-B3B6-27FFE19205EF}">
      <dgm:prSet/>
      <dgm:spPr/>
      <dgm:t>
        <a:bodyPr/>
        <a:lstStyle/>
        <a:p>
          <a:endParaRPr lang="en-US">
            <a:latin typeface="+mn-lt"/>
          </a:endParaRPr>
        </a:p>
      </dgm:t>
    </dgm:pt>
    <dgm:pt modelId="{57C735A7-0CAE-4438-BB8E-E88861BCA1EF}" type="sibTrans" cxnId="{3EA0797A-E1B5-408C-B3B6-27FFE19205EF}">
      <dgm:prSet/>
      <dgm:spPr/>
      <dgm:t>
        <a:bodyPr/>
        <a:lstStyle/>
        <a:p>
          <a:endParaRPr lang="en-US">
            <a:latin typeface="+mn-lt"/>
          </a:endParaRPr>
        </a:p>
      </dgm:t>
    </dgm:pt>
    <dgm:pt modelId="{E44DBE0D-57F9-48D4-B4AC-39D2C89A3177}">
      <dgm:prSet phldrT="[Text]" custT="1"/>
      <dgm:spPr>
        <a:ln w="63500">
          <a:solidFill>
            <a:srgbClr val="FFC000"/>
          </a:solidFill>
        </a:ln>
      </dgm:spPr>
      <dgm:t>
        <a:bodyPr/>
        <a:lstStyle/>
        <a:p>
          <a:pPr algn="l"/>
          <a:r>
            <a:rPr lang="en-US" sz="1400" b="1" dirty="0">
              <a:latin typeface="+mn-lt"/>
            </a:rPr>
            <a:t>National Scale</a:t>
          </a:r>
        </a:p>
        <a:p>
          <a:pPr algn="l"/>
          <a:r>
            <a:rPr lang="en-US" sz="1200" dirty="0">
              <a:latin typeface="+mn-lt"/>
            </a:rPr>
            <a:t>Sector-wide GHG emissions</a:t>
          </a:r>
          <a:endParaRPr lang="en-US" sz="1200" b="1" dirty="0">
            <a:latin typeface="+mn-lt"/>
          </a:endParaRPr>
        </a:p>
      </dgm:t>
    </dgm:pt>
    <dgm:pt modelId="{04BD1634-543E-4C3C-9B44-E4C34D5104D8}" type="parTrans" cxnId="{0C88566C-037A-496D-BBA9-EE6A6611F3EC}">
      <dgm:prSet/>
      <dgm:spPr/>
      <dgm:t>
        <a:bodyPr/>
        <a:lstStyle/>
        <a:p>
          <a:endParaRPr lang="en-US">
            <a:latin typeface="+mn-lt"/>
          </a:endParaRPr>
        </a:p>
      </dgm:t>
    </dgm:pt>
    <dgm:pt modelId="{859E2FE2-B11E-438F-B915-8F4A5CCD8611}" type="sibTrans" cxnId="{0C88566C-037A-496D-BBA9-EE6A6611F3EC}">
      <dgm:prSet/>
      <dgm:spPr/>
      <dgm:t>
        <a:bodyPr/>
        <a:lstStyle/>
        <a:p>
          <a:endParaRPr lang="en-US">
            <a:latin typeface="+mn-lt"/>
          </a:endParaRPr>
        </a:p>
      </dgm:t>
    </dgm:pt>
    <dgm:pt modelId="{BE813EA9-B0A3-4320-AEDF-8753DB9E9AD8}">
      <dgm:prSet phldrT="[Text]" custT="1"/>
      <dgm:spPr>
        <a:ln w="12700">
          <a:solidFill>
            <a:schemeClr val="accent1"/>
          </a:solidFill>
        </a:ln>
      </dgm:spPr>
      <dgm:t>
        <a:bodyPr/>
        <a:lstStyle/>
        <a:p>
          <a:pPr algn="l"/>
          <a:r>
            <a:rPr lang="en-US" sz="1400" b="1" dirty="0">
              <a:latin typeface="+mn-lt"/>
            </a:rPr>
            <a:t>Program Scale</a:t>
          </a:r>
        </a:p>
        <a:p>
          <a:pPr algn="l"/>
          <a:r>
            <a:rPr lang="en-US" sz="1200" dirty="0">
              <a:latin typeface="+mn-lt"/>
            </a:rPr>
            <a:t>Emission factors developed through meta-model approach may be applied at a disaggregated scale and summed to program level</a:t>
          </a:r>
          <a:endParaRPr lang="en-US" sz="1400" b="1" dirty="0">
            <a:latin typeface="+mn-lt"/>
          </a:endParaRPr>
        </a:p>
      </dgm:t>
    </dgm:pt>
    <dgm:pt modelId="{0C42367F-B16A-45EE-BC4B-994143693700}" type="parTrans" cxnId="{D8011BE2-A19C-45C9-BEB9-49CF2E7E45C4}">
      <dgm:prSet/>
      <dgm:spPr/>
      <dgm:t>
        <a:bodyPr/>
        <a:lstStyle/>
        <a:p>
          <a:endParaRPr lang="en-US">
            <a:latin typeface="+mn-lt"/>
          </a:endParaRPr>
        </a:p>
      </dgm:t>
    </dgm:pt>
    <dgm:pt modelId="{2CF69EC2-A5E0-4AD9-80C0-11216FBF9B9B}" type="sibTrans" cxnId="{D8011BE2-A19C-45C9-BEB9-49CF2E7E45C4}">
      <dgm:prSet/>
      <dgm:spPr/>
      <dgm:t>
        <a:bodyPr/>
        <a:lstStyle/>
        <a:p>
          <a:endParaRPr lang="en-US">
            <a:latin typeface="+mn-lt"/>
          </a:endParaRPr>
        </a:p>
      </dgm:t>
    </dgm:pt>
    <dgm:pt modelId="{7EF49DF2-AC40-4CBD-A28A-C23041B0CD1E}">
      <dgm:prSet phldrT="[Text]" custT="1"/>
      <dgm:spPr/>
      <dgm:t>
        <a:bodyPr/>
        <a:lstStyle/>
        <a:p>
          <a:pPr algn="l"/>
          <a:r>
            <a:rPr lang="en-US" sz="1400" b="1" dirty="0">
              <a:latin typeface="+mn-lt"/>
            </a:rPr>
            <a:t>Farm Scale</a:t>
          </a:r>
        </a:p>
        <a:p>
          <a:pPr algn="l"/>
          <a:r>
            <a:rPr lang="en-US" sz="1300" dirty="0">
              <a:latin typeface="+mn-lt"/>
            </a:rPr>
            <a:t>Farmer-supplied activity data</a:t>
          </a:r>
          <a:endParaRPr lang="en-US" sz="1300" b="1" dirty="0">
            <a:latin typeface="+mn-lt"/>
          </a:endParaRPr>
        </a:p>
      </dgm:t>
    </dgm:pt>
    <dgm:pt modelId="{B2907D02-C489-4BBF-AB75-AE53F6F370F0}" type="parTrans" cxnId="{248F5B64-9AFE-445F-A443-1B0CF4FD1E92}">
      <dgm:prSet/>
      <dgm:spPr/>
      <dgm:t>
        <a:bodyPr/>
        <a:lstStyle/>
        <a:p>
          <a:endParaRPr lang="en-US">
            <a:latin typeface="+mn-lt"/>
          </a:endParaRPr>
        </a:p>
      </dgm:t>
    </dgm:pt>
    <dgm:pt modelId="{1DB9DDBA-FB35-4564-AD5C-E054FA0695D1}" type="sibTrans" cxnId="{248F5B64-9AFE-445F-A443-1B0CF4FD1E92}">
      <dgm:prSet/>
      <dgm:spPr/>
      <dgm:t>
        <a:bodyPr/>
        <a:lstStyle/>
        <a:p>
          <a:endParaRPr lang="en-US">
            <a:latin typeface="+mn-lt"/>
          </a:endParaRPr>
        </a:p>
      </dgm:t>
    </dgm:pt>
    <dgm:pt modelId="{4FD18B26-FC07-4528-8459-496291E9A199}">
      <dgm:prSet phldrT="[Text]" custT="1"/>
      <dgm:spPr>
        <a:ln w="12700">
          <a:solidFill>
            <a:schemeClr val="accent1"/>
          </a:solidFill>
        </a:ln>
      </dgm:spPr>
      <dgm:t>
        <a:bodyPr/>
        <a:lstStyle/>
        <a:p>
          <a:pPr algn="l"/>
          <a:r>
            <a:rPr lang="en-US" sz="1400" b="1" dirty="0">
              <a:latin typeface="+mn-lt"/>
            </a:rPr>
            <a:t>Farm Scale</a:t>
          </a:r>
        </a:p>
        <a:p>
          <a:pPr algn="l"/>
          <a:r>
            <a:rPr lang="en-US" sz="1300" dirty="0">
              <a:latin typeface="+mn-lt"/>
            </a:rPr>
            <a:t>Field-scale tools used to estimate GHG emissions/ sequestration  (e.g., COMET)</a:t>
          </a:r>
          <a:endParaRPr lang="en-US" sz="1300" b="1" dirty="0">
            <a:latin typeface="+mn-lt"/>
          </a:endParaRPr>
        </a:p>
      </dgm:t>
    </dgm:pt>
    <dgm:pt modelId="{921B5813-2275-41A7-8360-6F7F7FC9E2B6}" type="parTrans" cxnId="{2BF66F85-9B23-4CCE-98DD-E23585D1848C}">
      <dgm:prSet/>
      <dgm:spPr/>
      <dgm:t>
        <a:bodyPr/>
        <a:lstStyle/>
        <a:p>
          <a:endParaRPr lang="en-US">
            <a:latin typeface="+mn-lt"/>
          </a:endParaRPr>
        </a:p>
      </dgm:t>
    </dgm:pt>
    <dgm:pt modelId="{A2ECC01C-6C96-4AC3-8F99-4EB80F96054D}" type="sibTrans" cxnId="{2BF66F85-9B23-4CCE-98DD-E23585D1848C}">
      <dgm:prSet/>
      <dgm:spPr/>
      <dgm:t>
        <a:bodyPr/>
        <a:lstStyle/>
        <a:p>
          <a:endParaRPr lang="en-US">
            <a:latin typeface="+mn-lt"/>
          </a:endParaRPr>
        </a:p>
      </dgm:t>
    </dgm:pt>
    <dgm:pt modelId="{72BD6A6D-8DD3-4F60-905D-C0D565DBC02D}">
      <dgm:prSet phldrT="[Text]" custT="1"/>
      <dgm:spPr/>
      <dgm:t>
        <a:bodyPr/>
        <a:lstStyle/>
        <a:p>
          <a:pPr algn="l"/>
          <a:r>
            <a:rPr lang="en-US" sz="1400" b="1" dirty="0">
              <a:latin typeface="+mn-lt"/>
            </a:rPr>
            <a:t>Farm Scale</a:t>
          </a:r>
        </a:p>
        <a:p>
          <a:pPr algn="l"/>
          <a:r>
            <a:rPr lang="en-US" sz="1300" dirty="0">
              <a:latin typeface="+mn-lt"/>
            </a:rPr>
            <a:t>Field/farm-level GHG impacts</a:t>
          </a:r>
          <a:endParaRPr lang="en-US" sz="1300" b="1" dirty="0">
            <a:latin typeface="+mn-lt"/>
          </a:endParaRPr>
        </a:p>
      </dgm:t>
    </dgm:pt>
    <dgm:pt modelId="{7EA4D653-126F-4966-952A-208B5E75137A}" type="parTrans" cxnId="{10054D86-7CFB-4BAF-9B71-C1F846C8CBFA}">
      <dgm:prSet/>
      <dgm:spPr/>
      <dgm:t>
        <a:bodyPr/>
        <a:lstStyle/>
        <a:p>
          <a:endParaRPr lang="en-US">
            <a:latin typeface="+mn-lt"/>
          </a:endParaRPr>
        </a:p>
      </dgm:t>
    </dgm:pt>
    <dgm:pt modelId="{4427F85D-8BB5-4799-A2C6-9EFE388EEE13}" type="sibTrans" cxnId="{10054D86-7CFB-4BAF-9B71-C1F846C8CBFA}">
      <dgm:prSet/>
      <dgm:spPr/>
      <dgm:t>
        <a:bodyPr/>
        <a:lstStyle/>
        <a:p>
          <a:endParaRPr lang="en-US">
            <a:latin typeface="+mn-lt"/>
          </a:endParaRPr>
        </a:p>
      </dgm:t>
    </dgm:pt>
    <dgm:pt modelId="{848790DA-C4D4-490F-895B-BE0275CACB08}" type="pres">
      <dgm:prSet presAssocID="{D9F47E9C-6462-4BE2-9E8E-9E97E31C1AEA}" presName="diagram" presStyleCnt="0">
        <dgm:presLayoutVars>
          <dgm:chPref val="1"/>
          <dgm:dir/>
          <dgm:animOne val="branch"/>
          <dgm:animLvl val="lvl"/>
          <dgm:resizeHandles/>
        </dgm:presLayoutVars>
      </dgm:prSet>
      <dgm:spPr/>
    </dgm:pt>
    <dgm:pt modelId="{B483358F-97FD-4509-8B03-43297CD4E370}" type="pres">
      <dgm:prSet presAssocID="{517D2129-F8A1-47E6-B8A9-E4D800DDEBC2}" presName="root" presStyleCnt="0"/>
      <dgm:spPr/>
    </dgm:pt>
    <dgm:pt modelId="{CE9A4993-8088-4EB8-A204-D29BD1758457}" type="pres">
      <dgm:prSet presAssocID="{517D2129-F8A1-47E6-B8A9-E4D800DDEBC2}" presName="rootComposite" presStyleCnt="0"/>
      <dgm:spPr/>
    </dgm:pt>
    <dgm:pt modelId="{36E2758A-11C2-42C5-BAC5-D778B7E11CFA}" type="pres">
      <dgm:prSet presAssocID="{517D2129-F8A1-47E6-B8A9-E4D800DDEBC2}" presName="rootText" presStyleLbl="node1" presStyleIdx="0" presStyleCnt="3" custLinFactX="24142" custLinFactNeighborX="100000" custLinFactNeighborY="10330"/>
      <dgm:spPr/>
    </dgm:pt>
    <dgm:pt modelId="{C0230A25-2AB6-4E11-8725-FE183FFE1509}" type="pres">
      <dgm:prSet presAssocID="{517D2129-F8A1-47E6-B8A9-E4D800DDEBC2}" presName="rootConnector" presStyleLbl="node1" presStyleIdx="0" presStyleCnt="3"/>
      <dgm:spPr/>
    </dgm:pt>
    <dgm:pt modelId="{4C3DC1DF-4B6C-470D-98F8-CC21D2B107A4}" type="pres">
      <dgm:prSet presAssocID="{517D2129-F8A1-47E6-B8A9-E4D800DDEBC2}" presName="childShape" presStyleCnt="0"/>
      <dgm:spPr/>
    </dgm:pt>
    <dgm:pt modelId="{9275217A-74C1-4984-8763-49F8D83A7285}" type="pres">
      <dgm:prSet presAssocID="{5E52D16C-5C5E-4E8E-B2A9-1E355EFE5724}" presName="Name13" presStyleLbl="parChTrans1D2" presStyleIdx="0" presStyleCnt="9"/>
      <dgm:spPr/>
    </dgm:pt>
    <dgm:pt modelId="{D43A998F-2529-4181-8937-734391EFCE03}" type="pres">
      <dgm:prSet presAssocID="{427A6D69-8CCA-4497-944B-94032CC84458}" presName="childText" presStyleLbl="bgAcc1" presStyleIdx="0" presStyleCnt="9" custLinFactX="54203" custLinFactNeighborX="100000" custLinFactNeighborY="-3462">
        <dgm:presLayoutVars>
          <dgm:bulletEnabled val="1"/>
        </dgm:presLayoutVars>
      </dgm:prSet>
      <dgm:spPr/>
    </dgm:pt>
    <dgm:pt modelId="{7EBF68A7-4DE5-49C3-A17C-3DB7DFB502CB}" type="pres">
      <dgm:prSet presAssocID="{F81C79D3-6897-4A3F-9C8D-8215F059F583}" presName="Name13" presStyleLbl="parChTrans1D2" presStyleIdx="1" presStyleCnt="9"/>
      <dgm:spPr/>
    </dgm:pt>
    <dgm:pt modelId="{6C2CA822-09D1-46D5-80A3-466975DAB3D7}" type="pres">
      <dgm:prSet presAssocID="{54D5DD7D-269D-47E4-B153-B2417D2A261B}" presName="childText" presStyleLbl="bgAcc1" presStyleIdx="1" presStyleCnt="9" custLinFactX="52549" custLinFactNeighborX="100000" custLinFactNeighborY="-14655">
        <dgm:presLayoutVars>
          <dgm:bulletEnabled val="1"/>
        </dgm:presLayoutVars>
      </dgm:prSet>
      <dgm:spPr/>
    </dgm:pt>
    <dgm:pt modelId="{C2FB7386-3DC2-4017-939F-561017612EBA}" type="pres">
      <dgm:prSet presAssocID="{B2907D02-C489-4BBF-AB75-AE53F6F370F0}" presName="Name13" presStyleLbl="parChTrans1D2" presStyleIdx="2" presStyleCnt="9"/>
      <dgm:spPr/>
    </dgm:pt>
    <dgm:pt modelId="{BC9965CE-A46C-48BF-88B4-0709CED8EBB1}" type="pres">
      <dgm:prSet presAssocID="{7EF49DF2-AC40-4CBD-A28A-C23041B0CD1E}" presName="childText" presStyleLbl="bgAcc1" presStyleIdx="2" presStyleCnt="9" custScaleY="123221" custLinFactX="54549" custLinFactNeighborX="100000" custLinFactNeighborY="-17410">
        <dgm:presLayoutVars>
          <dgm:bulletEnabled val="1"/>
        </dgm:presLayoutVars>
      </dgm:prSet>
      <dgm:spPr/>
    </dgm:pt>
    <dgm:pt modelId="{2DEF9628-F352-4843-9456-D65F41ECD1A8}" type="pres">
      <dgm:prSet presAssocID="{D7BADE6D-CF1F-49B9-8EA6-6B6922C94885}" presName="root" presStyleCnt="0"/>
      <dgm:spPr/>
    </dgm:pt>
    <dgm:pt modelId="{C5AF0217-31A6-4E4A-9B0F-1D0BEC5CD306}" type="pres">
      <dgm:prSet presAssocID="{D7BADE6D-CF1F-49B9-8EA6-6B6922C94885}" presName="rootComposite" presStyleCnt="0"/>
      <dgm:spPr/>
    </dgm:pt>
    <dgm:pt modelId="{3D1F23B8-5BE1-4063-8F89-2C91A3F9D242}" type="pres">
      <dgm:prSet presAssocID="{D7BADE6D-CF1F-49B9-8EA6-6B6922C94885}" presName="rootText" presStyleLbl="node1" presStyleIdx="1" presStyleCnt="3" custLinFactX="-22249" custLinFactNeighborX="-100000" custLinFactNeighborY="6795"/>
      <dgm:spPr/>
    </dgm:pt>
    <dgm:pt modelId="{517C818E-179D-481B-B3F3-3FE851760F9E}" type="pres">
      <dgm:prSet presAssocID="{D7BADE6D-CF1F-49B9-8EA6-6B6922C94885}" presName="rootConnector" presStyleLbl="node1" presStyleIdx="1" presStyleCnt="3"/>
      <dgm:spPr/>
    </dgm:pt>
    <dgm:pt modelId="{F502678F-022D-4529-8FF8-ADABE7C3E624}" type="pres">
      <dgm:prSet presAssocID="{D7BADE6D-CF1F-49B9-8EA6-6B6922C94885}" presName="childShape" presStyleCnt="0"/>
      <dgm:spPr/>
    </dgm:pt>
    <dgm:pt modelId="{B4088779-1401-41A1-BB97-5E227D8B853B}" type="pres">
      <dgm:prSet presAssocID="{0CBAFA09-CC85-451A-B0A6-0291E79A052B}" presName="Name13" presStyleLbl="parChTrans1D2" presStyleIdx="3" presStyleCnt="9"/>
      <dgm:spPr/>
    </dgm:pt>
    <dgm:pt modelId="{E85AEE0B-2FD7-4F92-A26F-C63648B48E25}" type="pres">
      <dgm:prSet presAssocID="{D60A3B8F-923E-4D5A-A77F-EA09186C1D40}" presName="childText" presStyleLbl="bgAcc1" presStyleIdx="3" presStyleCnt="9" custLinFactX="-58098" custLinFactNeighborX="-100000" custLinFactNeighborY="-235">
        <dgm:presLayoutVars>
          <dgm:bulletEnabled val="1"/>
        </dgm:presLayoutVars>
      </dgm:prSet>
      <dgm:spPr/>
    </dgm:pt>
    <dgm:pt modelId="{0A9D2A78-DDF1-446C-B9C5-A4BFF3788899}" type="pres">
      <dgm:prSet presAssocID="{0C42367F-B16A-45EE-BC4B-994143693700}" presName="Name13" presStyleLbl="parChTrans1D2" presStyleIdx="4" presStyleCnt="9"/>
      <dgm:spPr/>
    </dgm:pt>
    <dgm:pt modelId="{B5C3B5D0-9CCE-4745-A5E0-532A8917AF22}" type="pres">
      <dgm:prSet presAssocID="{BE813EA9-B0A3-4320-AEDF-8753DB9E9AD8}" presName="childText" presStyleLbl="bgAcc1" presStyleIdx="4" presStyleCnt="9" custScaleY="117368" custLinFactX="-56444" custLinFactNeighborX="-100000" custLinFactNeighborY="-13534">
        <dgm:presLayoutVars>
          <dgm:bulletEnabled val="1"/>
        </dgm:presLayoutVars>
      </dgm:prSet>
      <dgm:spPr/>
    </dgm:pt>
    <dgm:pt modelId="{A28A944F-A9CC-402C-9A1F-7EA1DA598580}" type="pres">
      <dgm:prSet presAssocID="{921B5813-2275-41A7-8360-6F7F7FC9E2B6}" presName="Name13" presStyleLbl="parChTrans1D2" presStyleIdx="5" presStyleCnt="9"/>
      <dgm:spPr/>
    </dgm:pt>
    <dgm:pt modelId="{83F9BFF4-4B51-4231-A82D-49FE3A4175F6}" type="pres">
      <dgm:prSet presAssocID="{4FD18B26-FC07-4528-8459-496291E9A199}" presName="childText" presStyleLbl="bgAcc1" presStyleIdx="5" presStyleCnt="9" custScaleX="110285" custLinFactX="-55775" custLinFactNeighborX="-100000" custLinFactNeighborY="-19940">
        <dgm:presLayoutVars>
          <dgm:bulletEnabled val="1"/>
        </dgm:presLayoutVars>
      </dgm:prSet>
      <dgm:spPr/>
    </dgm:pt>
    <dgm:pt modelId="{12F07B66-9609-4C3E-9F46-4D82F2AFA992}" type="pres">
      <dgm:prSet presAssocID="{D6130D7E-AEDE-4901-A817-A1B6280422A0}" presName="root" presStyleCnt="0"/>
      <dgm:spPr/>
    </dgm:pt>
    <dgm:pt modelId="{BDBBCD76-53C5-420F-9E77-6A84F3D1F926}" type="pres">
      <dgm:prSet presAssocID="{D6130D7E-AEDE-4901-A817-A1B6280422A0}" presName="rootComposite" presStyleCnt="0"/>
      <dgm:spPr/>
    </dgm:pt>
    <dgm:pt modelId="{717CF8F5-2097-4F41-95B5-9355B8B223BB}" type="pres">
      <dgm:prSet presAssocID="{D6130D7E-AEDE-4901-A817-A1B6280422A0}" presName="rootText" presStyleLbl="node1" presStyleIdx="2" presStyleCnt="3" custScaleX="109604" custScaleY="91395" custLinFactNeighborX="163" custLinFactNeighborY="13779"/>
      <dgm:spPr/>
    </dgm:pt>
    <dgm:pt modelId="{4720A0F8-AE8A-48CF-9631-41BEDAED829F}" type="pres">
      <dgm:prSet presAssocID="{D6130D7E-AEDE-4901-A817-A1B6280422A0}" presName="rootConnector" presStyleLbl="node1" presStyleIdx="2" presStyleCnt="3"/>
      <dgm:spPr/>
    </dgm:pt>
    <dgm:pt modelId="{FF5AED6E-3FAC-4DDC-B1BA-0E240FD2B975}" type="pres">
      <dgm:prSet presAssocID="{D6130D7E-AEDE-4901-A817-A1B6280422A0}" presName="childShape" presStyleCnt="0"/>
      <dgm:spPr/>
    </dgm:pt>
    <dgm:pt modelId="{E0705C3A-CCA1-4F9B-A5E9-1F091E2615C4}" type="pres">
      <dgm:prSet presAssocID="{04BD1634-543E-4C3C-9B44-E4C34D5104D8}" presName="Name13" presStyleLbl="parChTrans1D2" presStyleIdx="6" presStyleCnt="9"/>
      <dgm:spPr/>
    </dgm:pt>
    <dgm:pt modelId="{464B8187-1B5D-47D9-ACDD-565291F5ADA8}" type="pres">
      <dgm:prSet presAssocID="{E44DBE0D-57F9-48D4-B4AC-39D2C89A3177}" presName="childText" presStyleLbl="bgAcc1" presStyleIdx="6" presStyleCnt="9" custLinFactNeighborY="5143">
        <dgm:presLayoutVars>
          <dgm:bulletEnabled val="1"/>
        </dgm:presLayoutVars>
      </dgm:prSet>
      <dgm:spPr/>
    </dgm:pt>
    <dgm:pt modelId="{5FB5D67B-1E28-44A8-9088-168A7189FF07}" type="pres">
      <dgm:prSet presAssocID="{5C78F25C-0F63-4ECF-BEB7-5110224F84EF}" presName="Name13" presStyleLbl="parChTrans1D2" presStyleIdx="7" presStyleCnt="9"/>
      <dgm:spPr/>
    </dgm:pt>
    <dgm:pt modelId="{825DE396-245B-4FA4-A597-6D31E25FCBB5}" type="pres">
      <dgm:prSet presAssocID="{D965CC1B-8A02-40B7-8369-40A278B47BDC}" presName="childText" presStyleLbl="bgAcc1" presStyleIdx="7" presStyleCnt="9" custLinFactNeighborY="-2270">
        <dgm:presLayoutVars>
          <dgm:bulletEnabled val="1"/>
        </dgm:presLayoutVars>
      </dgm:prSet>
      <dgm:spPr/>
    </dgm:pt>
    <dgm:pt modelId="{3AFCA64D-ECB5-4C93-8FFA-C1301D9F58F5}" type="pres">
      <dgm:prSet presAssocID="{7EA4D653-126F-4966-952A-208B5E75137A}" presName="Name13" presStyleLbl="parChTrans1D2" presStyleIdx="8" presStyleCnt="9"/>
      <dgm:spPr/>
    </dgm:pt>
    <dgm:pt modelId="{BDF44C8C-2AF9-4D5E-91DA-CC640991E063}" type="pres">
      <dgm:prSet presAssocID="{72BD6A6D-8DD3-4F60-905D-C0D565DBC02D}" presName="childText" presStyleLbl="bgAcc1" presStyleIdx="8" presStyleCnt="9">
        <dgm:presLayoutVars>
          <dgm:bulletEnabled val="1"/>
        </dgm:presLayoutVars>
      </dgm:prSet>
      <dgm:spPr/>
    </dgm:pt>
  </dgm:ptLst>
  <dgm:cxnLst>
    <dgm:cxn modelId="{11F84101-3CBE-40D3-8479-E41953485185}" type="presOf" srcId="{4FD18B26-FC07-4528-8459-496291E9A199}" destId="{83F9BFF4-4B51-4231-A82D-49FE3A4175F6}" srcOrd="0" destOrd="0" presId="urn:microsoft.com/office/officeart/2005/8/layout/hierarchy3"/>
    <dgm:cxn modelId="{80470D03-54CC-4842-8C95-CDBE0E6756B5}" type="presOf" srcId="{F81C79D3-6897-4A3F-9C8D-8215F059F583}" destId="{7EBF68A7-4DE5-49C3-A17C-3DB7DFB502CB}" srcOrd="0" destOrd="0" presId="urn:microsoft.com/office/officeart/2005/8/layout/hierarchy3"/>
    <dgm:cxn modelId="{2A08B906-EF3D-4BBA-8C88-88AD54104FFF}" srcId="{517D2129-F8A1-47E6-B8A9-E4D800DDEBC2}" destId="{427A6D69-8CCA-4497-944B-94032CC84458}" srcOrd="0" destOrd="0" parTransId="{5E52D16C-5C5E-4E8E-B2A9-1E355EFE5724}" sibTransId="{A0F3D9BB-464D-447E-B933-478C469E6EB8}"/>
    <dgm:cxn modelId="{02923B11-B5AD-4A6A-BECA-372A468AD0BF}" type="presOf" srcId="{D6130D7E-AEDE-4901-A817-A1B6280422A0}" destId="{717CF8F5-2097-4F41-95B5-9355B8B223BB}" srcOrd="0" destOrd="0" presId="urn:microsoft.com/office/officeart/2005/8/layout/hierarchy3"/>
    <dgm:cxn modelId="{74D59B21-374E-4F63-9135-A08B10DC872F}" type="presOf" srcId="{D7BADE6D-CF1F-49B9-8EA6-6B6922C94885}" destId="{3D1F23B8-5BE1-4063-8F89-2C91A3F9D242}" srcOrd="0" destOrd="0" presId="urn:microsoft.com/office/officeart/2005/8/layout/hierarchy3"/>
    <dgm:cxn modelId="{1717D622-0B96-4A13-B353-2B54107038D8}" type="presOf" srcId="{D7BADE6D-CF1F-49B9-8EA6-6B6922C94885}" destId="{517C818E-179D-481B-B3F3-3FE851760F9E}" srcOrd="1" destOrd="0" presId="urn:microsoft.com/office/officeart/2005/8/layout/hierarchy3"/>
    <dgm:cxn modelId="{1EC82B27-37F7-421F-99C3-82F88B640660}" type="presOf" srcId="{D9F47E9C-6462-4BE2-9E8E-9E97E31C1AEA}" destId="{848790DA-C4D4-490F-895B-BE0275CACB08}" srcOrd="0" destOrd="0" presId="urn:microsoft.com/office/officeart/2005/8/layout/hierarchy3"/>
    <dgm:cxn modelId="{09CCFF2A-5ACF-4E6C-8E41-96D6C74632E3}" type="presOf" srcId="{D6130D7E-AEDE-4901-A817-A1B6280422A0}" destId="{4720A0F8-AE8A-48CF-9631-41BEDAED829F}" srcOrd="1" destOrd="0" presId="urn:microsoft.com/office/officeart/2005/8/layout/hierarchy3"/>
    <dgm:cxn modelId="{F4F85E5E-CC44-455E-95BA-AE44DF9D6980}" type="presOf" srcId="{921B5813-2275-41A7-8360-6F7F7FC9E2B6}" destId="{A28A944F-A9CC-402C-9A1F-7EA1DA598580}" srcOrd="0" destOrd="0" presId="urn:microsoft.com/office/officeart/2005/8/layout/hierarchy3"/>
    <dgm:cxn modelId="{81EB3D42-2BAD-43E4-8DAA-05513D5BE837}" srcId="{D9F47E9C-6462-4BE2-9E8E-9E97E31C1AEA}" destId="{D7BADE6D-CF1F-49B9-8EA6-6B6922C94885}" srcOrd="1" destOrd="0" parTransId="{73AF3B9D-13F1-47C4-8337-97429F68F333}" sibTransId="{C892658E-E301-4018-8AD0-E7B7A1C80CE0}"/>
    <dgm:cxn modelId="{248F5B64-9AFE-445F-A443-1B0CF4FD1E92}" srcId="{517D2129-F8A1-47E6-B8A9-E4D800DDEBC2}" destId="{7EF49DF2-AC40-4CBD-A28A-C23041B0CD1E}" srcOrd="2" destOrd="0" parTransId="{B2907D02-C489-4BBF-AB75-AE53F6F370F0}" sibTransId="{1DB9DDBA-FB35-4564-AD5C-E054FA0695D1}"/>
    <dgm:cxn modelId="{CB922D65-E85A-4605-9993-694ED4ABC8D5}" srcId="{D7BADE6D-CF1F-49B9-8EA6-6B6922C94885}" destId="{D60A3B8F-923E-4D5A-A77F-EA09186C1D40}" srcOrd="0" destOrd="0" parTransId="{0CBAFA09-CC85-451A-B0A6-0291E79A052B}" sibTransId="{9288E010-61B9-44D9-B2A1-614A8FE51F4A}"/>
    <dgm:cxn modelId="{6B24C566-8FA1-4C47-8C9C-4A8E25BBD22D}" type="presOf" srcId="{D60A3B8F-923E-4D5A-A77F-EA09186C1D40}" destId="{E85AEE0B-2FD7-4F92-A26F-C63648B48E25}" srcOrd="0" destOrd="0" presId="urn:microsoft.com/office/officeart/2005/8/layout/hierarchy3"/>
    <dgm:cxn modelId="{3884BD67-6840-48DB-8944-D4384C05BFD5}" type="presOf" srcId="{0C42367F-B16A-45EE-BC4B-994143693700}" destId="{0A9D2A78-DDF1-446C-B9C5-A4BFF3788899}" srcOrd="0" destOrd="0" presId="urn:microsoft.com/office/officeart/2005/8/layout/hierarchy3"/>
    <dgm:cxn modelId="{0C88566C-037A-496D-BBA9-EE6A6611F3EC}" srcId="{D6130D7E-AEDE-4901-A817-A1B6280422A0}" destId="{E44DBE0D-57F9-48D4-B4AC-39D2C89A3177}" srcOrd="0" destOrd="0" parTransId="{04BD1634-543E-4C3C-9B44-E4C34D5104D8}" sibTransId="{859E2FE2-B11E-438F-B915-8F4A5CCD8611}"/>
    <dgm:cxn modelId="{857AFA6F-4A92-4141-A475-E0648B923B76}" srcId="{D9F47E9C-6462-4BE2-9E8E-9E97E31C1AEA}" destId="{517D2129-F8A1-47E6-B8A9-E4D800DDEBC2}" srcOrd="0" destOrd="0" parTransId="{D4242502-8189-4C06-B31B-C89AAE865FF0}" sibTransId="{C3D9C5BE-D1F0-4D6F-AAC7-E23053C37553}"/>
    <dgm:cxn modelId="{4E04A970-E0E4-4F68-A57C-6065FCF026AA}" type="presOf" srcId="{7EF49DF2-AC40-4CBD-A28A-C23041B0CD1E}" destId="{BC9965CE-A46C-48BF-88B4-0709CED8EBB1}" srcOrd="0" destOrd="0" presId="urn:microsoft.com/office/officeart/2005/8/layout/hierarchy3"/>
    <dgm:cxn modelId="{6DD71251-D167-47E0-8810-4FE9530C0651}" srcId="{D6130D7E-AEDE-4901-A817-A1B6280422A0}" destId="{D965CC1B-8A02-40B7-8369-40A278B47BDC}" srcOrd="1" destOrd="0" parTransId="{5C78F25C-0F63-4ECF-BEB7-5110224F84EF}" sibTransId="{1AE9A5E1-6546-49E6-8A3D-70308AA45BCA}"/>
    <dgm:cxn modelId="{DD05347A-6725-4A4F-A84F-0F5EC400A7A3}" type="presOf" srcId="{7EA4D653-126F-4966-952A-208B5E75137A}" destId="{3AFCA64D-ECB5-4C93-8FFA-C1301D9F58F5}" srcOrd="0" destOrd="0" presId="urn:microsoft.com/office/officeart/2005/8/layout/hierarchy3"/>
    <dgm:cxn modelId="{3EA0797A-E1B5-408C-B3B6-27FFE19205EF}" srcId="{D9F47E9C-6462-4BE2-9E8E-9E97E31C1AEA}" destId="{D6130D7E-AEDE-4901-A817-A1B6280422A0}" srcOrd="2" destOrd="0" parTransId="{6976B388-E487-413E-BD19-413CF87EE421}" sibTransId="{57C735A7-0CAE-4438-BB8E-E88861BCA1EF}"/>
    <dgm:cxn modelId="{318D967C-0A40-4B8E-ADE2-C81A8B591B5D}" type="presOf" srcId="{E44DBE0D-57F9-48D4-B4AC-39D2C89A3177}" destId="{464B8187-1B5D-47D9-ACDD-565291F5ADA8}" srcOrd="0" destOrd="0" presId="urn:microsoft.com/office/officeart/2005/8/layout/hierarchy3"/>
    <dgm:cxn modelId="{98950A80-BD93-4117-8377-0A7B74282EAC}" type="presOf" srcId="{B2907D02-C489-4BBF-AB75-AE53F6F370F0}" destId="{C2FB7386-3DC2-4017-939F-561017612EBA}" srcOrd="0" destOrd="0" presId="urn:microsoft.com/office/officeart/2005/8/layout/hierarchy3"/>
    <dgm:cxn modelId="{2BF66F85-9B23-4CCE-98DD-E23585D1848C}" srcId="{D7BADE6D-CF1F-49B9-8EA6-6B6922C94885}" destId="{4FD18B26-FC07-4528-8459-496291E9A199}" srcOrd="2" destOrd="0" parTransId="{921B5813-2275-41A7-8360-6F7F7FC9E2B6}" sibTransId="{A2ECC01C-6C96-4AC3-8F99-4EB80F96054D}"/>
    <dgm:cxn modelId="{10054D86-7CFB-4BAF-9B71-C1F846C8CBFA}" srcId="{D6130D7E-AEDE-4901-A817-A1B6280422A0}" destId="{72BD6A6D-8DD3-4F60-905D-C0D565DBC02D}" srcOrd="2" destOrd="0" parTransId="{7EA4D653-126F-4966-952A-208B5E75137A}" sibTransId="{4427F85D-8BB5-4799-A2C6-9EFE388EEE13}"/>
    <dgm:cxn modelId="{5BB25786-40F3-4EE8-9EAF-4164513DD585}" type="presOf" srcId="{04BD1634-543E-4C3C-9B44-E4C34D5104D8}" destId="{E0705C3A-CCA1-4F9B-A5E9-1F091E2615C4}" srcOrd="0" destOrd="0" presId="urn:microsoft.com/office/officeart/2005/8/layout/hierarchy3"/>
    <dgm:cxn modelId="{3252D5A2-53D0-46F7-8AA7-03458D6C8D50}" type="presOf" srcId="{72BD6A6D-8DD3-4F60-905D-C0D565DBC02D}" destId="{BDF44C8C-2AF9-4D5E-91DA-CC640991E063}" srcOrd="0" destOrd="0" presId="urn:microsoft.com/office/officeart/2005/8/layout/hierarchy3"/>
    <dgm:cxn modelId="{7C3194C1-149E-43C8-9EA8-D2A642E34A94}" type="presOf" srcId="{517D2129-F8A1-47E6-B8A9-E4D800DDEBC2}" destId="{36E2758A-11C2-42C5-BAC5-D778B7E11CFA}" srcOrd="0" destOrd="0" presId="urn:microsoft.com/office/officeart/2005/8/layout/hierarchy3"/>
    <dgm:cxn modelId="{5266DBC9-BBE5-49D9-8C85-4810CFD4627D}" srcId="{517D2129-F8A1-47E6-B8A9-E4D800DDEBC2}" destId="{54D5DD7D-269D-47E4-B153-B2417D2A261B}" srcOrd="1" destOrd="0" parTransId="{F81C79D3-6897-4A3F-9C8D-8215F059F583}" sibTransId="{6C3CB7F4-7CB9-4776-9271-C3667C5CFFC1}"/>
    <dgm:cxn modelId="{CD273AD6-2DA0-43B6-AB36-2994D3EDC976}" type="presOf" srcId="{D965CC1B-8A02-40B7-8369-40A278B47BDC}" destId="{825DE396-245B-4FA4-A597-6D31E25FCBB5}" srcOrd="0" destOrd="0" presId="urn:microsoft.com/office/officeart/2005/8/layout/hierarchy3"/>
    <dgm:cxn modelId="{81750BDA-B59C-4959-9C01-8D6A24ED680E}" type="presOf" srcId="{BE813EA9-B0A3-4320-AEDF-8753DB9E9AD8}" destId="{B5C3B5D0-9CCE-4745-A5E0-532A8917AF22}" srcOrd="0" destOrd="0" presId="urn:microsoft.com/office/officeart/2005/8/layout/hierarchy3"/>
    <dgm:cxn modelId="{53C0F9DA-5B2E-4DDB-8934-7E9B9881ACBC}" type="presOf" srcId="{54D5DD7D-269D-47E4-B153-B2417D2A261B}" destId="{6C2CA822-09D1-46D5-80A3-466975DAB3D7}" srcOrd="0" destOrd="0" presId="urn:microsoft.com/office/officeart/2005/8/layout/hierarchy3"/>
    <dgm:cxn modelId="{D8011BE2-A19C-45C9-BEB9-49CF2E7E45C4}" srcId="{D7BADE6D-CF1F-49B9-8EA6-6B6922C94885}" destId="{BE813EA9-B0A3-4320-AEDF-8753DB9E9AD8}" srcOrd="1" destOrd="0" parTransId="{0C42367F-B16A-45EE-BC4B-994143693700}" sibTransId="{2CF69EC2-A5E0-4AD9-80C0-11216FBF9B9B}"/>
    <dgm:cxn modelId="{F6D467E6-CD7E-4933-A7E7-9A8690263137}" type="presOf" srcId="{427A6D69-8CCA-4497-944B-94032CC84458}" destId="{D43A998F-2529-4181-8937-734391EFCE03}" srcOrd="0" destOrd="0" presId="urn:microsoft.com/office/officeart/2005/8/layout/hierarchy3"/>
    <dgm:cxn modelId="{D01866E7-00DE-4326-96E5-4DBB4B57B3AF}" type="presOf" srcId="{5E52D16C-5C5E-4E8E-B2A9-1E355EFE5724}" destId="{9275217A-74C1-4984-8763-49F8D83A7285}" srcOrd="0" destOrd="0" presId="urn:microsoft.com/office/officeart/2005/8/layout/hierarchy3"/>
    <dgm:cxn modelId="{6880D0F6-0A15-48D5-AF74-DC5DA9475B36}" type="presOf" srcId="{0CBAFA09-CC85-451A-B0A6-0291E79A052B}" destId="{B4088779-1401-41A1-BB97-5E227D8B853B}" srcOrd="0" destOrd="0" presId="urn:microsoft.com/office/officeart/2005/8/layout/hierarchy3"/>
    <dgm:cxn modelId="{BEBC21FC-C797-44EF-B405-D46D77ADE6F4}" type="presOf" srcId="{5C78F25C-0F63-4ECF-BEB7-5110224F84EF}" destId="{5FB5D67B-1E28-44A8-9088-168A7189FF07}" srcOrd="0" destOrd="0" presId="urn:microsoft.com/office/officeart/2005/8/layout/hierarchy3"/>
    <dgm:cxn modelId="{2A5BDFFF-7503-4E1E-B188-5BC6D4EE49E0}" type="presOf" srcId="{517D2129-F8A1-47E6-B8A9-E4D800DDEBC2}" destId="{C0230A25-2AB6-4E11-8725-FE183FFE1509}" srcOrd="1" destOrd="0" presId="urn:microsoft.com/office/officeart/2005/8/layout/hierarchy3"/>
    <dgm:cxn modelId="{E630BBBD-F926-4501-96E6-0880CAFCA5A2}" type="presParOf" srcId="{848790DA-C4D4-490F-895B-BE0275CACB08}" destId="{B483358F-97FD-4509-8B03-43297CD4E370}" srcOrd="0" destOrd="0" presId="urn:microsoft.com/office/officeart/2005/8/layout/hierarchy3"/>
    <dgm:cxn modelId="{FFAA2EFF-5FCA-4C83-8A04-45C9900516DB}" type="presParOf" srcId="{B483358F-97FD-4509-8B03-43297CD4E370}" destId="{CE9A4993-8088-4EB8-A204-D29BD1758457}" srcOrd="0" destOrd="0" presId="urn:microsoft.com/office/officeart/2005/8/layout/hierarchy3"/>
    <dgm:cxn modelId="{AB994E02-0E29-4A83-B882-4BE248F6F82D}" type="presParOf" srcId="{CE9A4993-8088-4EB8-A204-D29BD1758457}" destId="{36E2758A-11C2-42C5-BAC5-D778B7E11CFA}" srcOrd="0" destOrd="0" presId="urn:microsoft.com/office/officeart/2005/8/layout/hierarchy3"/>
    <dgm:cxn modelId="{A3DEA313-2869-4B21-817F-0471902FE0B1}" type="presParOf" srcId="{CE9A4993-8088-4EB8-A204-D29BD1758457}" destId="{C0230A25-2AB6-4E11-8725-FE183FFE1509}" srcOrd="1" destOrd="0" presId="urn:microsoft.com/office/officeart/2005/8/layout/hierarchy3"/>
    <dgm:cxn modelId="{3AC8CDBF-6DED-41AC-9FB5-F2397D940EB3}" type="presParOf" srcId="{B483358F-97FD-4509-8B03-43297CD4E370}" destId="{4C3DC1DF-4B6C-470D-98F8-CC21D2B107A4}" srcOrd="1" destOrd="0" presId="urn:microsoft.com/office/officeart/2005/8/layout/hierarchy3"/>
    <dgm:cxn modelId="{04863405-EC0F-4C55-8333-2D768833E302}" type="presParOf" srcId="{4C3DC1DF-4B6C-470D-98F8-CC21D2B107A4}" destId="{9275217A-74C1-4984-8763-49F8D83A7285}" srcOrd="0" destOrd="0" presId="urn:microsoft.com/office/officeart/2005/8/layout/hierarchy3"/>
    <dgm:cxn modelId="{4F605322-A64B-468B-970E-0831C86649E3}" type="presParOf" srcId="{4C3DC1DF-4B6C-470D-98F8-CC21D2B107A4}" destId="{D43A998F-2529-4181-8937-734391EFCE03}" srcOrd="1" destOrd="0" presId="urn:microsoft.com/office/officeart/2005/8/layout/hierarchy3"/>
    <dgm:cxn modelId="{E40E6A9D-3B39-4911-B3A4-81621BAA8908}" type="presParOf" srcId="{4C3DC1DF-4B6C-470D-98F8-CC21D2B107A4}" destId="{7EBF68A7-4DE5-49C3-A17C-3DB7DFB502CB}" srcOrd="2" destOrd="0" presId="urn:microsoft.com/office/officeart/2005/8/layout/hierarchy3"/>
    <dgm:cxn modelId="{B8EBE8AD-E9E4-4477-9049-1187737A5983}" type="presParOf" srcId="{4C3DC1DF-4B6C-470D-98F8-CC21D2B107A4}" destId="{6C2CA822-09D1-46D5-80A3-466975DAB3D7}" srcOrd="3" destOrd="0" presId="urn:microsoft.com/office/officeart/2005/8/layout/hierarchy3"/>
    <dgm:cxn modelId="{A6832FE0-6E80-463B-869A-94D42375E6FD}" type="presParOf" srcId="{4C3DC1DF-4B6C-470D-98F8-CC21D2B107A4}" destId="{C2FB7386-3DC2-4017-939F-561017612EBA}" srcOrd="4" destOrd="0" presId="urn:microsoft.com/office/officeart/2005/8/layout/hierarchy3"/>
    <dgm:cxn modelId="{6263A6C3-87BB-4B7A-8E1A-7ACA631963D3}" type="presParOf" srcId="{4C3DC1DF-4B6C-470D-98F8-CC21D2B107A4}" destId="{BC9965CE-A46C-48BF-88B4-0709CED8EBB1}" srcOrd="5" destOrd="0" presId="urn:microsoft.com/office/officeart/2005/8/layout/hierarchy3"/>
    <dgm:cxn modelId="{93D45266-40E7-4BB9-BBDF-F1BCFD4CF2C6}" type="presParOf" srcId="{848790DA-C4D4-490F-895B-BE0275CACB08}" destId="{2DEF9628-F352-4843-9456-D65F41ECD1A8}" srcOrd="1" destOrd="0" presId="urn:microsoft.com/office/officeart/2005/8/layout/hierarchy3"/>
    <dgm:cxn modelId="{BB320302-4D6A-4BB7-B522-F386B3EC80E1}" type="presParOf" srcId="{2DEF9628-F352-4843-9456-D65F41ECD1A8}" destId="{C5AF0217-31A6-4E4A-9B0F-1D0BEC5CD306}" srcOrd="0" destOrd="0" presId="urn:microsoft.com/office/officeart/2005/8/layout/hierarchy3"/>
    <dgm:cxn modelId="{11FEF1AE-57B2-4B84-8AE3-67AC2BB27A2C}" type="presParOf" srcId="{C5AF0217-31A6-4E4A-9B0F-1D0BEC5CD306}" destId="{3D1F23B8-5BE1-4063-8F89-2C91A3F9D242}" srcOrd="0" destOrd="0" presId="urn:microsoft.com/office/officeart/2005/8/layout/hierarchy3"/>
    <dgm:cxn modelId="{69CEA4A5-6346-4B76-B4D1-030D1B7A7C81}" type="presParOf" srcId="{C5AF0217-31A6-4E4A-9B0F-1D0BEC5CD306}" destId="{517C818E-179D-481B-B3F3-3FE851760F9E}" srcOrd="1" destOrd="0" presId="urn:microsoft.com/office/officeart/2005/8/layout/hierarchy3"/>
    <dgm:cxn modelId="{8E370288-288A-4F1F-A783-F5E2F7390DC2}" type="presParOf" srcId="{2DEF9628-F352-4843-9456-D65F41ECD1A8}" destId="{F502678F-022D-4529-8FF8-ADABE7C3E624}" srcOrd="1" destOrd="0" presId="urn:microsoft.com/office/officeart/2005/8/layout/hierarchy3"/>
    <dgm:cxn modelId="{4FDDC9E0-B7DD-4D34-8A65-5B48369D369B}" type="presParOf" srcId="{F502678F-022D-4529-8FF8-ADABE7C3E624}" destId="{B4088779-1401-41A1-BB97-5E227D8B853B}" srcOrd="0" destOrd="0" presId="urn:microsoft.com/office/officeart/2005/8/layout/hierarchy3"/>
    <dgm:cxn modelId="{2AEE0BE2-992C-4A6E-A176-211FD1BEF640}" type="presParOf" srcId="{F502678F-022D-4529-8FF8-ADABE7C3E624}" destId="{E85AEE0B-2FD7-4F92-A26F-C63648B48E25}" srcOrd="1" destOrd="0" presId="urn:microsoft.com/office/officeart/2005/8/layout/hierarchy3"/>
    <dgm:cxn modelId="{05C2BFCE-1447-4074-AAAD-747533CA123C}" type="presParOf" srcId="{F502678F-022D-4529-8FF8-ADABE7C3E624}" destId="{0A9D2A78-DDF1-446C-B9C5-A4BFF3788899}" srcOrd="2" destOrd="0" presId="urn:microsoft.com/office/officeart/2005/8/layout/hierarchy3"/>
    <dgm:cxn modelId="{6E9F31AD-EC9A-4621-987A-8B9DE2FFE2AD}" type="presParOf" srcId="{F502678F-022D-4529-8FF8-ADABE7C3E624}" destId="{B5C3B5D0-9CCE-4745-A5E0-532A8917AF22}" srcOrd="3" destOrd="0" presId="urn:microsoft.com/office/officeart/2005/8/layout/hierarchy3"/>
    <dgm:cxn modelId="{AD559019-21DE-4B55-9EED-36B24CC3F5A6}" type="presParOf" srcId="{F502678F-022D-4529-8FF8-ADABE7C3E624}" destId="{A28A944F-A9CC-402C-9A1F-7EA1DA598580}" srcOrd="4" destOrd="0" presId="urn:microsoft.com/office/officeart/2005/8/layout/hierarchy3"/>
    <dgm:cxn modelId="{D88B52AB-DB2C-4A62-8423-F329BB4C9711}" type="presParOf" srcId="{F502678F-022D-4529-8FF8-ADABE7C3E624}" destId="{83F9BFF4-4B51-4231-A82D-49FE3A4175F6}" srcOrd="5" destOrd="0" presId="urn:microsoft.com/office/officeart/2005/8/layout/hierarchy3"/>
    <dgm:cxn modelId="{3FE18F7D-7B1D-4375-9418-41B57CE427F6}" type="presParOf" srcId="{848790DA-C4D4-490F-895B-BE0275CACB08}" destId="{12F07B66-9609-4C3E-9F46-4D82F2AFA992}" srcOrd="2" destOrd="0" presId="urn:microsoft.com/office/officeart/2005/8/layout/hierarchy3"/>
    <dgm:cxn modelId="{AD719B3E-55D7-42E4-8D4C-51FECACABCFD}" type="presParOf" srcId="{12F07B66-9609-4C3E-9F46-4D82F2AFA992}" destId="{BDBBCD76-53C5-420F-9E77-6A84F3D1F926}" srcOrd="0" destOrd="0" presId="urn:microsoft.com/office/officeart/2005/8/layout/hierarchy3"/>
    <dgm:cxn modelId="{36875506-7D7C-458D-B07C-CB8BA27EB876}" type="presParOf" srcId="{BDBBCD76-53C5-420F-9E77-6A84F3D1F926}" destId="{717CF8F5-2097-4F41-95B5-9355B8B223BB}" srcOrd="0" destOrd="0" presId="urn:microsoft.com/office/officeart/2005/8/layout/hierarchy3"/>
    <dgm:cxn modelId="{21F79B64-6FAB-44D1-9BA0-4BB12EC3E708}" type="presParOf" srcId="{BDBBCD76-53C5-420F-9E77-6A84F3D1F926}" destId="{4720A0F8-AE8A-48CF-9631-41BEDAED829F}" srcOrd="1" destOrd="0" presId="urn:microsoft.com/office/officeart/2005/8/layout/hierarchy3"/>
    <dgm:cxn modelId="{18A2DDBD-26E7-4318-8FD3-7A07FAB84E3E}" type="presParOf" srcId="{12F07B66-9609-4C3E-9F46-4D82F2AFA992}" destId="{FF5AED6E-3FAC-4DDC-B1BA-0E240FD2B975}" srcOrd="1" destOrd="0" presId="urn:microsoft.com/office/officeart/2005/8/layout/hierarchy3"/>
    <dgm:cxn modelId="{68E35946-C94F-4A82-B94B-8019EFE15CEC}" type="presParOf" srcId="{FF5AED6E-3FAC-4DDC-B1BA-0E240FD2B975}" destId="{E0705C3A-CCA1-4F9B-A5E9-1F091E2615C4}" srcOrd="0" destOrd="0" presId="urn:microsoft.com/office/officeart/2005/8/layout/hierarchy3"/>
    <dgm:cxn modelId="{ED81B335-4454-4943-B7E6-BF93832E85F6}" type="presParOf" srcId="{FF5AED6E-3FAC-4DDC-B1BA-0E240FD2B975}" destId="{464B8187-1B5D-47D9-ACDD-565291F5ADA8}" srcOrd="1" destOrd="0" presId="urn:microsoft.com/office/officeart/2005/8/layout/hierarchy3"/>
    <dgm:cxn modelId="{8FCCC539-E1B0-4B6F-B6DC-0C9EB9F530A2}" type="presParOf" srcId="{FF5AED6E-3FAC-4DDC-B1BA-0E240FD2B975}" destId="{5FB5D67B-1E28-44A8-9088-168A7189FF07}" srcOrd="2" destOrd="0" presId="urn:microsoft.com/office/officeart/2005/8/layout/hierarchy3"/>
    <dgm:cxn modelId="{E26351C4-D4C3-4739-97F7-FE78E0D814AA}" type="presParOf" srcId="{FF5AED6E-3FAC-4DDC-B1BA-0E240FD2B975}" destId="{825DE396-245B-4FA4-A597-6D31E25FCBB5}" srcOrd="3" destOrd="0" presId="urn:microsoft.com/office/officeart/2005/8/layout/hierarchy3"/>
    <dgm:cxn modelId="{08EDF422-EB7D-4205-895D-C9BE0D211A5F}" type="presParOf" srcId="{FF5AED6E-3FAC-4DDC-B1BA-0E240FD2B975}" destId="{3AFCA64D-ECB5-4C93-8FFA-C1301D9F58F5}" srcOrd="4" destOrd="0" presId="urn:microsoft.com/office/officeart/2005/8/layout/hierarchy3"/>
    <dgm:cxn modelId="{4EEA03E3-158C-428B-9202-B73F1B786395}" type="presParOf" srcId="{FF5AED6E-3FAC-4DDC-B1BA-0E240FD2B975}" destId="{BDF44C8C-2AF9-4D5E-91DA-CC640991E063}"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9F47E9C-6462-4BE2-9E8E-9E97E31C1AEA}"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517D2129-F8A1-47E6-B8A9-E4D800DDEBC2}">
      <dgm:prSet phldrT="[Text]" custT="1"/>
      <dgm:spPr/>
      <dgm:t>
        <a:bodyPr/>
        <a:lstStyle/>
        <a:p>
          <a:pPr algn="ctr"/>
          <a:r>
            <a:rPr lang="en-US" sz="1800" dirty="0">
              <a:latin typeface="+mn-lt"/>
            </a:rPr>
            <a:t>Activity Data</a:t>
          </a:r>
        </a:p>
        <a:p>
          <a:pPr algn="ctr"/>
          <a:r>
            <a:rPr lang="en-US" sz="1400" i="1" dirty="0">
              <a:latin typeface="+mn-lt"/>
            </a:rPr>
            <a:t>Data on adoption of CSAF practices that result in GHG emissions or removals</a:t>
          </a:r>
        </a:p>
      </dgm:t>
    </dgm:pt>
    <dgm:pt modelId="{D4242502-8189-4C06-B31B-C89AAE865FF0}" type="parTrans" cxnId="{857AFA6F-4A92-4141-A475-E0648B923B76}">
      <dgm:prSet/>
      <dgm:spPr/>
      <dgm:t>
        <a:bodyPr/>
        <a:lstStyle/>
        <a:p>
          <a:endParaRPr lang="en-US">
            <a:latin typeface="+mn-lt"/>
          </a:endParaRPr>
        </a:p>
      </dgm:t>
    </dgm:pt>
    <dgm:pt modelId="{C3D9C5BE-D1F0-4D6F-AAC7-E23053C37553}" type="sibTrans" cxnId="{857AFA6F-4A92-4141-A475-E0648B923B76}">
      <dgm:prSet/>
      <dgm:spPr/>
      <dgm:t>
        <a:bodyPr/>
        <a:lstStyle/>
        <a:p>
          <a:endParaRPr lang="en-US">
            <a:latin typeface="+mn-lt"/>
          </a:endParaRPr>
        </a:p>
      </dgm:t>
    </dgm:pt>
    <dgm:pt modelId="{427A6D69-8CCA-4497-944B-94032CC84458}">
      <dgm:prSet phldrT="[Text]" custT="1"/>
      <dgm:spPr>
        <a:ln w="12700">
          <a:solidFill>
            <a:schemeClr val="accent1"/>
          </a:solidFill>
        </a:ln>
      </dgm:spPr>
      <dgm:t>
        <a:bodyPr/>
        <a:lstStyle/>
        <a:p>
          <a:pPr algn="l"/>
          <a:r>
            <a:rPr lang="en-US" sz="1400" b="1" dirty="0">
              <a:latin typeface="+mn-lt"/>
            </a:rPr>
            <a:t>National Scale</a:t>
          </a:r>
        </a:p>
        <a:p>
          <a:pPr algn="l"/>
          <a:r>
            <a:rPr lang="en-US" sz="1100" dirty="0">
              <a:latin typeface="+mn-lt"/>
            </a:rPr>
            <a:t>Activity data collected through national surveys</a:t>
          </a:r>
          <a:endParaRPr lang="en-US" sz="1100" b="1" i="0" dirty="0">
            <a:latin typeface="+mn-lt"/>
          </a:endParaRPr>
        </a:p>
      </dgm:t>
    </dgm:pt>
    <dgm:pt modelId="{5E52D16C-5C5E-4E8E-B2A9-1E355EFE5724}" type="parTrans" cxnId="{2A08B906-EF3D-4BBA-8C88-88AD54104FFF}">
      <dgm:prSet/>
      <dgm:spPr/>
      <dgm:t>
        <a:bodyPr/>
        <a:lstStyle/>
        <a:p>
          <a:endParaRPr lang="en-US">
            <a:latin typeface="+mn-lt"/>
          </a:endParaRPr>
        </a:p>
      </dgm:t>
    </dgm:pt>
    <dgm:pt modelId="{A0F3D9BB-464D-447E-B933-478C469E6EB8}" type="sibTrans" cxnId="{2A08B906-EF3D-4BBA-8C88-88AD54104FFF}">
      <dgm:prSet/>
      <dgm:spPr/>
      <dgm:t>
        <a:bodyPr/>
        <a:lstStyle/>
        <a:p>
          <a:endParaRPr lang="en-US">
            <a:latin typeface="+mn-lt"/>
          </a:endParaRPr>
        </a:p>
      </dgm:t>
    </dgm:pt>
    <dgm:pt modelId="{54D5DD7D-269D-47E4-B153-B2417D2A261B}">
      <dgm:prSet phldrT="[Text]" custT="1"/>
      <dgm:spPr>
        <a:ln w="12700">
          <a:solidFill>
            <a:schemeClr val="accent1"/>
          </a:solidFill>
        </a:ln>
      </dgm:spPr>
      <dgm:t>
        <a:bodyPr/>
        <a:lstStyle/>
        <a:p>
          <a:pPr algn="l"/>
          <a:r>
            <a:rPr lang="en-US" sz="1400" b="1" dirty="0">
              <a:latin typeface="+mn-lt"/>
            </a:rPr>
            <a:t>Program Scale</a:t>
          </a:r>
        </a:p>
        <a:p>
          <a:pPr algn="l"/>
          <a:r>
            <a:rPr lang="en-US" sz="1300" b="0" dirty="0">
              <a:latin typeface="+mn-lt"/>
            </a:rPr>
            <a:t>Program-level activity data</a:t>
          </a:r>
        </a:p>
      </dgm:t>
    </dgm:pt>
    <dgm:pt modelId="{F81C79D3-6897-4A3F-9C8D-8215F059F583}" type="parTrans" cxnId="{5266DBC9-BBE5-49D9-8C85-4810CFD4627D}">
      <dgm:prSet/>
      <dgm:spPr/>
      <dgm:t>
        <a:bodyPr/>
        <a:lstStyle/>
        <a:p>
          <a:endParaRPr lang="en-US">
            <a:latin typeface="+mn-lt"/>
          </a:endParaRPr>
        </a:p>
      </dgm:t>
    </dgm:pt>
    <dgm:pt modelId="{6C3CB7F4-7CB9-4776-9271-C3667C5CFFC1}" type="sibTrans" cxnId="{5266DBC9-BBE5-49D9-8C85-4810CFD4627D}">
      <dgm:prSet/>
      <dgm:spPr/>
      <dgm:t>
        <a:bodyPr/>
        <a:lstStyle/>
        <a:p>
          <a:endParaRPr lang="en-US">
            <a:latin typeface="+mn-lt"/>
          </a:endParaRPr>
        </a:p>
      </dgm:t>
    </dgm:pt>
    <dgm:pt modelId="{D7BADE6D-CF1F-49B9-8EA6-6B6922C94885}">
      <dgm:prSet phldrT="[Text]" custT="1"/>
      <dgm:spPr/>
      <dgm:t>
        <a:bodyPr/>
        <a:lstStyle/>
        <a:p>
          <a:pPr algn="ctr"/>
          <a:r>
            <a:rPr lang="en-US" sz="1800" dirty="0">
              <a:latin typeface="+mn-lt"/>
            </a:rPr>
            <a:t>Emission Factor</a:t>
          </a:r>
        </a:p>
        <a:p>
          <a:pPr algn="ctr"/>
          <a:r>
            <a:rPr lang="en-US" sz="1400" i="1" dirty="0">
              <a:latin typeface="+mn-lt"/>
            </a:rPr>
            <a:t>Average GHG emission rate relative to units of a specific activity</a:t>
          </a:r>
        </a:p>
      </dgm:t>
    </dgm:pt>
    <dgm:pt modelId="{73AF3B9D-13F1-47C4-8337-97429F68F333}" type="parTrans" cxnId="{81EB3D42-2BAD-43E4-8DAA-05513D5BE837}">
      <dgm:prSet/>
      <dgm:spPr/>
      <dgm:t>
        <a:bodyPr/>
        <a:lstStyle/>
        <a:p>
          <a:endParaRPr lang="en-US">
            <a:latin typeface="+mn-lt"/>
          </a:endParaRPr>
        </a:p>
      </dgm:t>
    </dgm:pt>
    <dgm:pt modelId="{C892658E-E301-4018-8AD0-E7B7A1C80CE0}" type="sibTrans" cxnId="{81EB3D42-2BAD-43E4-8DAA-05513D5BE837}">
      <dgm:prSet/>
      <dgm:spPr/>
      <dgm:t>
        <a:bodyPr/>
        <a:lstStyle/>
        <a:p>
          <a:endParaRPr lang="en-US">
            <a:latin typeface="+mn-lt"/>
          </a:endParaRPr>
        </a:p>
      </dgm:t>
    </dgm:pt>
    <dgm:pt modelId="{D60A3B8F-923E-4D5A-A77F-EA09186C1D40}">
      <dgm:prSet phldrT="[Text]" custT="1"/>
      <dgm:spPr>
        <a:ln w="12700">
          <a:solidFill>
            <a:schemeClr val="accent1"/>
          </a:solidFill>
        </a:ln>
      </dgm:spPr>
      <dgm:t>
        <a:bodyPr/>
        <a:lstStyle/>
        <a:p>
          <a:pPr algn="l"/>
          <a:r>
            <a:rPr lang="en-US" sz="1400" b="1" i="0" dirty="0">
              <a:latin typeface="+mn-lt"/>
            </a:rPr>
            <a:t>National Scale</a:t>
          </a:r>
        </a:p>
        <a:p>
          <a:pPr algn="l"/>
          <a:r>
            <a:rPr lang="en-US" sz="1200" dirty="0">
              <a:latin typeface="+mn-lt"/>
            </a:rPr>
            <a:t>State-of-the-science models and methods used to estimate GHG sources and sinks in the ag sector.</a:t>
          </a:r>
          <a:endParaRPr lang="en-US" sz="1200" b="1" dirty="0">
            <a:latin typeface="+mn-lt"/>
          </a:endParaRPr>
        </a:p>
      </dgm:t>
    </dgm:pt>
    <dgm:pt modelId="{0CBAFA09-CC85-451A-B0A6-0291E79A052B}" type="parTrans" cxnId="{CB922D65-E85A-4605-9993-694ED4ABC8D5}">
      <dgm:prSet/>
      <dgm:spPr/>
      <dgm:t>
        <a:bodyPr/>
        <a:lstStyle/>
        <a:p>
          <a:endParaRPr lang="en-US">
            <a:latin typeface="+mn-lt"/>
          </a:endParaRPr>
        </a:p>
      </dgm:t>
    </dgm:pt>
    <dgm:pt modelId="{9288E010-61B9-44D9-B2A1-614A8FE51F4A}" type="sibTrans" cxnId="{CB922D65-E85A-4605-9993-694ED4ABC8D5}">
      <dgm:prSet/>
      <dgm:spPr/>
      <dgm:t>
        <a:bodyPr/>
        <a:lstStyle/>
        <a:p>
          <a:endParaRPr lang="en-US">
            <a:latin typeface="+mn-lt"/>
          </a:endParaRPr>
        </a:p>
      </dgm:t>
    </dgm:pt>
    <dgm:pt modelId="{D965CC1B-8A02-40B7-8369-40A278B47BDC}">
      <dgm:prSet phldrT="[Text]" custT="1"/>
      <dgm:spPr>
        <a:ln w="12700">
          <a:solidFill>
            <a:schemeClr val="accent1"/>
          </a:solidFill>
        </a:ln>
      </dgm:spPr>
      <dgm:t>
        <a:bodyPr/>
        <a:lstStyle/>
        <a:p>
          <a:pPr algn="l">
            <a:buNone/>
          </a:pPr>
          <a:r>
            <a:rPr lang="en-US" sz="1400" b="1" dirty="0">
              <a:latin typeface="+mn-lt"/>
            </a:rPr>
            <a:t>Program Scale</a:t>
          </a:r>
        </a:p>
        <a:p>
          <a:pPr algn="l">
            <a:buNone/>
          </a:pPr>
          <a:r>
            <a:rPr lang="en-US" sz="1200" dirty="0">
              <a:latin typeface="+mn-lt"/>
            </a:rPr>
            <a:t>Program-level GHG benefits.</a:t>
          </a:r>
          <a:endParaRPr lang="en-US" sz="1400" b="1" dirty="0">
            <a:latin typeface="+mn-lt"/>
          </a:endParaRPr>
        </a:p>
      </dgm:t>
    </dgm:pt>
    <dgm:pt modelId="{5C78F25C-0F63-4ECF-BEB7-5110224F84EF}" type="parTrans" cxnId="{6DD71251-D167-47E0-8810-4FE9530C0651}">
      <dgm:prSet/>
      <dgm:spPr/>
      <dgm:t>
        <a:bodyPr/>
        <a:lstStyle/>
        <a:p>
          <a:endParaRPr lang="en-US">
            <a:latin typeface="+mn-lt"/>
          </a:endParaRPr>
        </a:p>
      </dgm:t>
    </dgm:pt>
    <dgm:pt modelId="{1AE9A5E1-6546-49E6-8A3D-70308AA45BCA}" type="sibTrans" cxnId="{6DD71251-D167-47E0-8810-4FE9530C0651}">
      <dgm:prSet/>
      <dgm:spPr/>
      <dgm:t>
        <a:bodyPr/>
        <a:lstStyle/>
        <a:p>
          <a:endParaRPr lang="en-US">
            <a:latin typeface="+mn-lt"/>
          </a:endParaRPr>
        </a:p>
      </dgm:t>
    </dgm:pt>
    <dgm:pt modelId="{D6130D7E-AEDE-4901-A817-A1B6280422A0}">
      <dgm:prSet phldrT="[Text]" custT="1"/>
      <dgm:spPr/>
      <dgm:t>
        <a:bodyPr/>
        <a:lstStyle/>
        <a:p>
          <a:r>
            <a:rPr lang="en-US" sz="1800" dirty="0">
              <a:latin typeface="+mn-lt"/>
            </a:rPr>
            <a:t>Emission Estimate</a:t>
          </a:r>
        </a:p>
        <a:p>
          <a:r>
            <a:rPr lang="en-US" sz="1400" i="1" dirty="0">
              <a:latin typeface="+mn-lt"/>
            </a:rPr>
            <a:t>Quantified estimate of GHG emissions or removals, </a:t>
          </a:r>
        </a:p>
      </dgm:t>
    </dgm:pt>
    <dgm:pt modelId="{6976B388-E487-413E-BD19-413CF87EE421}" type="parTrans" cxnId="{3EA0797A-E1B5-408C-B3B6-27FFE19205EF}">
      <dgm:prSet/>
      <dgm:spPr/>
      <dgm:t>
        <a:bodyPr/>
        <a:lstStyle/>
        <a:p>
          <a:endParaRPr lang="en-US">
            <a:latin typeface="+mn-lt"/>
          </a:endParaRPr>
        </a:p>
      </dgm:t>
    </dgm:pt>
    <dgm:pt modelId="{57C735A7-0CAE-4438-BB8E-E88861BCA1EF}" type="sibTrans" cxnId="{3EA0797A-E1B5-408C-B3B6-27FFE19205EF}">
      <dgm:prSet/>
      <dgm:spPr/>
      <dgm:t>
        <a:bodyPr/>
        <a:lstStyle/>
        <a:p>
          <a:endParaRPr lang="en-US">
            <a:latin typeface="+mn-lt"/>
          </a:endParaRPr>
        </a:p>
      </dgm:t>
    </dgm:pt>
    <dgm:pt modelId="{E44DBE0D-57F9-48D4-B4AC-39D2C89A3177}">
      <dgm:prSet phldrT="[Text]" custT="1"/>
      <dgm:spPr>
        <a:ln w="12700">
          <a:solidFill>
            <a:schemeClr val="accent1"/>
          </a:solidFill>
        </a:ln>
      </dgm:spPr>
      <dgm:t>
        <a:bodyPr/>
        <a:lstStyle/>
        <a:p>
          <a:pPr algn="l"/>
          <a:r>
            <a:rPr lang="en-US" sz="1400" b="1" dirty="0">
              <a:latin typeface="+mn-lt"/>
            </a:rPr>
            <a:t>National Scale</a:t>
          </a:r>
        </a:p>
        <a:p>
          <a:pPr algn="l"/>
          <a:r>
            <a:rPr lang="en-US" sz="1200" dirty="0">
              <a:latin typeface="+mn-lt"/>
            </a:rPr>
            <a:t>Sector-wide GHG emissions</a:t>
          </a:r>
          <a:endParaRPr lang="en-US" sz="1200" b="1" dirty="0">
            <a:latin typeface="+mn-lt"/>
          </a:endParaRPr>
        </a:p>
      </dgm:t>
    </dgm:pt>
    <dgm:pt modelId="{04BD1634-543E-4C3C-9B44-E4C34D5104D8}" type="parTrans" cxnId="{0C88566C-037A-496D-BBA9-EE6A6611F3EC}">
      <dgm:prSet/>
      <dgm:spPr/>
      <dgm:t>
        <a:bodyPr/>
        <a:lstStyle/>
        <a:p>
          <a:endParaRPr lang="en-US">
            <a:latin typeface="+mn-lt"/>
          </a:endParaRPr>
        </a:p>
      </dgm:t>
    </dgm:pt>
    <dgm:pt modelId="{859E2FE2-B11E-438F-B915-8F4A5CCD8611}" type="sibTrans" cxnId="{0C88566C-037A-496D-BBA9-EE6A6611F3EC}">
      <dgm:prSet/>
      <dgm:spPr/>
      <dgm:t>
        <a:bodyPr/>
        <a:lstStyle/>
        <a:p>
          <a:endParaRPr lang="en-US">
            <a:latin typeface="+mn-lt"/>
          </a:endParaRPr>
        </a:p>
      </dgm:t>
    </dgm:pt>
    <dgm:pt modelId="{BE813EA9-B0A3-4320-AEDF-8753DB9E9AD8}">
      <dgm:prSet phldrT="[Text]" custT="1"/>
      <dgm:spPr>
        <a:ln w="12700">
          <a:solidFill>
            <a:schemeClr val="accent1"/>
          </a:solidFill>
        </a:ln>
      </dgm:spPr>
      <dgm:t>
        <a:bodyPr/>
        <a:lstStyle/>
        <a:p>
          <a:pPr algn="l"/>
          <a:r>
            <a:rPr lang="en-US" sz="1400" b="1" dirty="0">
              <a:latin typeface="+mn-lt"/>
            </a:rPr>
            <a:t>Program Scale</a:t>
          </a:r>
        </a:p>
        <a:p>
          <a:pPr algn="l"/>
          <a:r>
            <a:rPr lang="en-US" sz="1200" dirty="0">
              <a:latin typeface="+mn-lt"/>
            </a:rPr>
            <a:t>Emission factors developed through meta-model approach may be applied at a disaggregated scale and summed to program level</a:t>
          </a:r>
          <a:endParaRPr lang="en-US" sz="1400" b="1" dirty="0">
            <a:latin typeface="+mn-lt"/>
          </a:endParaRPr>
        </a:p>
      </dgm:t>
    </dgm:pt>
    <dgm:pt modelId="{0C42367F-B16A-45EE-BC4B-994143693700}" type="parTrans" cxnId="{D8011BE2-A19C-45C9-BEB9-49CF2E7E45C4}">
      <dgm:prSet/>
      <dgm:spPr/>
      <dgm:t>
        <a:bodyPr/>
        <a:lstStyle/>
        <a:p>
          <a:endParaRPr lang="en-US">
            <a:latin typeface="+mn-lt"/>
          </a:endParaRPr>
        </a:p>
      </dgm:t>
    </dgm:pt>
    <dgm:pt modelId="{2CF69EC2-A5E0-4AD9-80C0-11216FBF9B9B}" type="sibTrans" cxnId="{D8011BE2-A19C-45C9-BEB9-49CF2E7E45C4}">
      <dgm:prSet/>
      <dgm:spPr/>
      <dgm:t>
        <a:bodyPr/>
        <a:lstStyle/>
        <a:p>
          <a:endParaRPr lang="en-US">
            <a:latin typeface="+mn-lt"/>
          </a:endParaRPr>
        </a:p>
      </dgm:t>
    </dgm:pt>
    <dgm:pt modelId="{7EF49DF2-AC40-4CBD-A28A-C23041B0CD1E}">
      <dgm:prSet phldrT="[Text]" custT="1"/>
      <dgm:spPr/>
      <dgm:t>
        <a:bodyPr/>
        <a:lstStyle/>
        <a:p>
          <a:pPr algn="l"/>
          <a:r>
            <a:rPr lang="en-US" sz="1400" b="1" dirty="0">
              <a:latin typeface="+mn-lt"/>
            </a:rPr>
            <a:t>Farm Scale</a:t>
          </a:r>
        </a:p>
        <a:p>
          <a:pPr algn="l"/>
          <a:r>
            <a:rPr lang="en-US" sz="1300" dirty="0">
              <a:latin typeface="+mn-lt"/>
            </a:rPr>
            <a:t>Farmer-supplied activity data</a:t>
          </a:r>
          <a:endParaRPr lang="en-US" sz="1300" b="1" dirty="0">
            <a:latin typeface="+mn-lt"/>
          </a:endParaRPr>
        </a:p>
      </dgm:t>
    </dgm:pt>
    <dgm:pt modelId="{B2907D02-C489-4BBF-AB75-AE53F6F370F0}" type="parTrans" cxnId="{248F5B64-9AFE-445F-A443-1B0CF4FD1E92}">
      <dgm:prSet/>
      <dgm:spPr/>
      <dgm:t>
        <a:bodyPr/>
        <a:lstStyle/>
        <a:p>
          <a:endParaRPr lang="en-US">
            <a:latin typeface="+mn-lt"/>
          </a:endParaRPr>
        </a:p>
      </dgm:t>
    </dgm:pt>
    <dgm:pt modelId="{1DB9DDBA-FB35-4564-AD5C-E054FA0695D1}" type="sibTrans" cxnId="{248F5B64-9AFE-445F-A443-1B0CF4FD1E92}">
      <dgm:prSet/>
      <dgm:spPr/>
      <dgm:t>
        <a:bodyPr/>
        <a:lstStyle/>
        <a:p>
          <a:endParaRPr lang="en-US">
            <a:latin typeface="+mn-lt"/>
          </a:endParaRPr>
        </a:p>
      </dgm:t>
    </dgm:pt>
    <dgm:pt modelId="{4FD18B26-FC07-4528-8459-496291E9A199}">
      <dgm:prSet phldrT="[Text]" custT="1"/>
      <dgm:spPr>
        <a:ln w="12700">
          <a:solidFill>
            <a:schemeClr val="accent1"/>
          </a:solidFill>
        </a:ln>
      </dgm:spPr>
      <dgm:t>
        <a:bodyPr/>
        <a:lstStyle/>
        <a:p>
          <a:pPr algn="l"/>
          <a:r>
            <a:rPr lang="en-US" sz="1400" b="1" dirty="0">
              <a:latin typeface="+mn-lt"/>
            </a:rPr>
            <a:t>Farm Scale</a:t>
          </a:r>
        </a:p>
        <a:p>
          <a:pPr algn="l"/>
          <a:r>
            <a:rPr lang="en-US" sz="1300" dirty="0">
              <a:latin typeface="+mn-lt"/>
            </a:rPr>
            <a:t>Field-scale tools used to estimate GHG emissions/ sequestration  (e.g., COMET)</a:t>
          </a:r>
          <a:endParaRPr lang="en-US" sz="1300" b="1" dirty="0">
            <a:latin typeface="+mn-lt"/>
          </a:endParaRPr>
        </a:p>
      </dgm:t>
    </dgm:pt>
    <dgm:pt modelId="{921B5813-2275-41A7-8360-6F7F7FC9E2B6}" type="parTrans" cxnId="{2BF66F85-9B23-4CCE-98DD-E23585D1848C}">
      <dgm:prSet/>
      <dgm:spPr/>
      <dgm:t>
        <a:bodyPr/>
        <a:lstStyle/>
        <a:p>
          <a:endParaRPr lang="en-US">
            <a:latin typeface="+mn-lt"/>
          </a:endParaRPr>
        </a:p>
      </dgm:t>
    </dgm:pt>
    <dgm:pt modelId="{A2ECC01C-6C96-4AC3-8F99-4EB80F96054D}" type="sibTrans" cxnId="{2BF66F85-9B23-4CCE-98DD-E23585D1848C}">
      <dgm:prSet/>
      <dgm:spPr/>
      <dgm:t>
        <a:bodyPr/>
        <a:lstStyle/>
        <a:p>
          <a:endParaRPr lang="en-US">
            <a:latin typeface="+mn-lt"/>
          </a:endParaRPr>
        </a:p>
      </dgm:t>
    </dgm:pt>
    <dgm:pt modelId="{72BD6A6D-8DD3-4F60-905D-C0D565DBC02D}">
      <dgm:prSet phldrT="[Text]" custT="1"/>
      <dgm:spPr/>
      <dgm:t>
        <a:bodyPr/>
        <a:lstStyle/>
        <a:p>
          <a:pPr algn="l"/>
          <a:r>
            <a:rPr lang="en-US" sz="1400" b="1" dirty="0">
              <a:latin typeface="+mn-lt"/>
            </a:rPr>
            <a:t>Farm Scale</a:t>
          </a:r>
        </a:p>
        <a:p>
          <a:pPr algn="l"/>
          <a:r>
            <a:rPr lang="en-US" sz="1300" dirty="0">
              <a:latin typeface="+mn-lt"/>
            </a:rPr>
            <a:t>Field/farm-level GHG impacts</a:t>
          </a:r>
          <a:endParaRPr lang="en-US" sz="1300" b="1" dirty="0">
            <a:latin typeface="+mn-lt"/>
          </a:endParaRPr>
        </a:p>
      </dgm:t>
    </dgm:pt>
    <dgm:pt modelId="{7EA4D653-126F-4966-952A-208B5E75137A}" type="parTrans" cxnId="{10054D86-7CFB-4BAF-9B71-C1F846C8CBFA}">
      <dgm:prSet/>
      <dgm:spPr/>
      <dgm:t>
        <a:bodyPr/>
        <a:lstStyle/>
        <a:p>
          <a:endParaRPr lang="en-US">
            <a:latin typeface="+mn-lt"/>
          </a:endParaRPr>
        </a:p>
      </dgm:t>
    </dgm:pt>
    <dgm:pt modelId="{4427F85D-8BB5-4799-A2C6-9EFE388EEE13}" type="sibTrans" cxnId="{10054D86-7CFB-4BAF-9B71-C1F846C8CBFA}">
      <dgm:prSet/>
      <dgm:spPr/>
      <dgm:t>
        <a:bodyPr/>
        <a:lstStyle/>
        <a:p>
          <a:endParaRPr lang="en-US">
            <a:latin typeface="+mn-lt"/>
          </a:endParaRPr>
        </a:p>
      </dgm:t>
    </dgm:pt>
    <dgm:pt modelId="{848790DA-C4D4-490F-895B-BE0275CACB08}" type="pres">
      <dgm:prSet presAssocID="{D9F47E9C-6462-4BE2-9E8E-9E97E31C1AEA}" presName="diagram" presStyleCnt="0">
        <dgm:presLayoutVars>
          <dgm:chPref val="1"/>
          <dgm:dir/>
          <dgm:animOne val="branch"/>
          <dgm:animLvl val="lvl"/>
          <dgm:resizeHandles/>
        </dgm:presLayoutVars>
      </dgm:prSet>
      <dgm:spPr/>
    </dgm:pt>
    <dgm:pt modelId="{B483358F-97FD-4509-8B03-43297CD4E370}" type="pres">
      <dgm:prSet presAssocID="{517D2129-F8A1-47E6-B8A9-E4D800DDEBC2}" presName="root" presStyleCnt="0"/>
      <dgm:spPr/>
    </dgm:pt>
    <dgm:pt modelId="{CE9A4993-8088-4EB8-A204-D29BD1758457}" type="pres">
      <dgm:prSet presAssocID="{517D2129-F8A1-47E6-B8A9-E4D800DDEBC2}" presName="rootComposite" presStyleCnt="0"/>
      <dgm:spPr/>
    </dgm:pt>
    <dgm:pt modelId="{36E2758A-11C2-42C5-BAC5-D778B7E11CFA}" type="pres">
      <dgm:prSet presAssocID="{517D2129-F8A1-47E6-B8A9-E4D800DDEBC2}" presName="rootText" presStyleLbl="node1" presStyleIdx="0" presStyleCnt="3" custLinFactX="24142" custLinFactNeighborX="100000" custLinFactNeighborY="10330"/>
      <dgm:spPr/>
    </dgm:pt>
    <dgm:pt modelId="{C0230A25-2AB6-4E11-8725-FE183FFE1509}" type="pres">
      <dgm:prSet presAssocID="{517D2129-F8A1-47E6-B8A9-E4D800DDEBC2}" presName="rootConnector" presStyleLbl="node1" presStyleIdx="0" presStyleCnt="3"/>
      <dgm:spPr/>
    </dgm:pt>
    <dgm:pt modelId="{4C3DC1DF-4B6C-470D-98F8-CC21D2B107A4}" type="pres">
      <dgm:prSet presAssocID="{517D2129-F8A1-47E6-B8A9-E4D800DDEBC2}" presName="childShape" presStyleCnt="0"/>
      <dgm:spPr/>
    </dgm:pt>
    <dgm:pt modelId="{9275217A-74C1-4984-8763-49F8D83A7285}" type="pres">
      <dgm:prSet presAssocID="{5E52D16C-5C5E-4E8E-B2A9-1E355EFE5724}" presName="Name13" presStyleLbl="parChTrans1D2" presStyleIdx="0" presStyleCnt="9"/>
      <dgm:spPr/>
    </dgm:pt>
    <dgm:pt modelId="{D43A998F-2529-4181-8937-734391EFCE03}" type="pres">
      <dgm:prSet presAssocID="{427A6D69-8CCA-4497-944B-94032CC84458}" presName="childText" presStyleLbl="bgAcc1" presStyleIdx="0" presStyleCnt="9" custLinFactX="54203" custLinFactNeighborX="100000" custLinFactNeighborY="-3462">
        <dgm:presLayoutVars>
          <dgm:bulletEnabled val="1"/>
        </dgm:presLayoutVars>
      </dgm:prSet>
      <dgm:spPr/>
    </dgm:pt>
    <dgm:pt modelId="{7EBF68A7-4DE5-49C3-A17C-3DB7DFB502CB}" type="pres">
      <dgm:prSet presAssocID="{F81C79D3-6897-4A3F-9C8D-8215F059F583}" presName="Name13" presStyleLbl="parChTrans1D2" presStyleIdx="1" presStyleCnt="9"/>
      <dgm:spPr/>
    </dgm:pt>
    <dgm:pt modelId="{6C2CA822-09D1-46D5-80A3-466975DAB3D7}" type="pres">
      <dgm:prSet presAssocID="{54D5DD7D-269D-47E4-B153-B2417D2A261B}" presName="childText" presStyleLbl="bgAcc1" presStyleIdx="1" presStyleCnt="9" custLinFactX="52549" custLinFactNeighborX="100000" custLinFactNeighborY="-14655">
        <dgm:presLayoutVars>
          <dgm:bulletEnabled val="1"/>
        </dgm:presLayoutVars>
      </dgm:prSet>
      <dgm:spPr/>
    </dgm:pt>
    <dgm:pt modelId="{C2FB7386-3DC2-4017-939F-561017612EBA}" type="pres">
      <dgm:prSet presAssocID="{B2907D02-C489-4BBF-AB75-AE53F6F370F0}" presName="Name13" presStyleLbl="parChTrans1D2" presStyleIdx="2" presStyleCnt="9"/>
      <dgm:spPr/>
    </dgm:pt>
    <dgm:pt modelId="{BC9965CE-A46C-48BF-88B4-0709CED8EBB1}" type="pres">
      <dgm:prSet presAssocID="{7EF49DF2-AC40-4CBD-A28A-C23041B0CD1E}" presName="childText" presStyleLbl="bgAcc1" presStyleIdx="2" presStyleCnt="9" custScaleY="123221" custLinFactX="54549" custLinFactNeighborX="100000" custLinFactNeighborY="-17410">
        <dgm:presLayoutVars>
          <dgm:bulletEnabled val="1"/>
        </dgm:presLayoutVars>
      </dgm:prSet>
      <dgm:spPr/>
    </dgm:pt>
    <dgm:pt modelId="{2DEF9628-F352-4843-9456-D65F41ECD1A8}" type="pres">
      <dgm:prSet presAssocID="{D7BADE6D-CF1F-49B9-8EA6-6B6922C94885}" presName="root" presStyleCnt="0"/>
      <dgm:spPr/>
    </dgm:pt>
    <dgm:pt modelId="{C5AF0217-31A6-4E4A-9B0F-1D0BEC5CD306}" type="pres">
      <dgm:prSet presAssocID="{D7BADE6D-CF1F-49B9-8EA6-6B6922C94885}" presName="rootComposite" presStyleCnt="0"/>
      <dgm:spPr/>
    </dgm:pt>
    <dgm:pt modelId="{3D1F23B8-5BE1-4063-8F89-2C91A3F9D242}" type="pres">
      <dgm:prSet presAssocID="{D7BADE6D-CF1F-49B9-8EA6-6B6922C94885}" presName="rootText" presStyleLbl="node1" presStyleIdx="1" presStyleCnt="3" custLinFactX="-22249" custLinFactNeighborX="-100000" custLinFactNeighborY="6795"/>
      <dgm:spPr/>
    </dgm:pt>
    <dgm:pt modelId="{517C818E-179D-481B-B3F3-3FE851760F9E}" type="pres">
      <dgm:prSet presAssocID="{D7BADE6D-CF1F-49B9-8EA6-6B6922C94885}" presName="rootConnector" presStyleLbl="node1" presStyleIdx="1" presStyleCnt="3"/>
      <dgm:spPr/>
    </dgm:pt>
    <dgm:pt modelId="{F502678F-022D-4529-8FF8-ADABE7C3E624}" type="pres">
      <dgm:prSet presAssocID="{D7BADE6D-CF1F-49B9-8EA6-6B6922C94885}" presName="childShape" presStyleCnt="0"/>
      <dgm:spPr/>
    </dgm:pt>
    <dgm:pt modelId="{B4088779-1401-41A1-BB97-5E227D8B853B}" type="pres">
      <dgm:prSet presAssocID="{0CBAFA09-CC85-451A-B0A6-0291E79A052B}" presName="Name13" presStyleLbl="parChTrans1D2" presStyleIdx="3" presStyleCnt="9"/>
      <dgm:spPr/>
    </dgm:pt>
    <dgm:pt modelId="{E85AEE0B-2FD7-4F92-A26F-C63648B48E25}" type="pres">
      <dgm:prSet presAssocID="{D60A3B8F-923E-4D5A-A77F-EA09186C1D40}" presName="childText" presStyleLbl="bgAcc1" presStyleIdx="3" presStyleCnt="9" custLinFactX="-58098" custLinFactNeighborX="-100000" custLinFactNeighborY="-235">
        <dgm:presLayoutVars>
          <dgm:bulletEnabled val="1"/>
        </dgm:presLayoutVars>
      </dgm:prSet>
      <dgm:spPr/>
    </dgm:pt>
    <dgm:pt modelId="{0A9D2A78-DDF1-446C-B9C5-A4BFF3788899}" type="pres">
      <dgm:prSet presAssocID="{0C42367F-B16A-45EE-BC4B-994143693700}" presName="Name13" presStyleLbl="parChTrans1D2" presStyleIdx="4" presStyleCnt="9"/>
      <dgm:spPr/>
    </dgm:pt>
    <dgm:pt modelId="{B5C3B5D0-9CCE-4745-A5E0-532A8917AF22}" type="pres">
      <dgm:prSet presAssocID="{BE813EA9-B0A3-4320-AEDF-8753DB9E9AD8}" presName="childText" presStyleLbl="bgAcc1" presStyleIdx="4" presStyleCnt="9" custScaleY="117368" custLinFactX="-56444" custLinFactNeighborX="-100000" custLinFactNeighborY="-13534">
        <dgm:presLayoutVars>
          <dgm:bulletEnabled val="1"/>
        </dgm:presLayoutVars>
      </dgm:prSet>
      <dgm:spPr/>
    </dgm:pt>
    <dgm:pt modelId="{A28A944F-A9CC-402C-9A1F-7EA1DA598580}" type="pres">
      <dgm:prSet presAssocID="{921B5813-2275-41A7-8360-6F7F7FC9E2B6}" presName="Name13" presStyleLbl="parChTrans1D2" presStyleIdx="5" presStyleCnt="9"/>
      <dgm:spPr/>
    </dgm:pt>
    <dgm:pt modelId="{83F9BFF4-4B51-4231-A82D-49FE3A4175F6}" type="pres">
      <dgm:prSet presAssocID="{4FD18B26-FC07-4528-8459-496291E9A199}" presName="childText" presStyleLbl="bgAcc1" presStyleIdx="5" presStyleCnt="9" custScaleX="110285" custLinFactX="-55775" custLinFactNeighborX="-100000" custLinFactNeighborY="-19940">
        <dgm:presLayoutVars>
          <dgm:bulletEnabled val="1"/>
        </dgm:presLayoutVars>
      </dgm:prSet>
      <dgm:spPr/>
    </dgm:pt>
    <dgm:pt modelId="{12F07B66-9609-4C3E-9F46-4D82F2AFA992}" type="pres">
      <dgm:prSet presAssocID="{D6130D7E-AEDE-4901-A817-A1B6280422A0}" presName="root" presStyleCnt="0"/>
      <dgm:spPr/>
    </dgm:pt>
    <dgm:pt modelId="{BDBBCD76-53C5-420F-9E77-6A84F3D1F926}" type="pres">
      <dgm:prSet presAssocID="{D6130D7E-AEDE-4901-A817-A1B6280422A0}" presName="rootComposite" presStyleCnt="0"/>
      <dgm:spPr/>
    </dgm:pt>
    <dgm:pt modelId="{717CF8F5-2097-4F41-95B5-9355B8B223BB}" type="pres">
      <dgm:prSet presAssocID="{D6130D7E-AEDE-4901-A817-A1B6280422A0}" presName="rootText" presStyleLbl="node1" presStyleIdx="2" presStyleCnt="3" custScaleX="109604" custScaleY="91395" custLinFactNeighborX="163" custLinFactNeighborY="13779"/>
      <dgm:spPr/>
    </dgm:pt>
    <dgm:pt modelId="{4720A0F8-AE8A-48CF-9631-41BEDAED829F}" type="pres">
      <dgm:prSet presAssocID="{D6130D7E-AEDE-4901-A817-A1B6280422A0}" presName="rootConnector" presStyleLbl="node1" presStyleIdx="2" presStyleCnt="3"/>
      <dgm:spPr/>
    </dgm:pt>
    <dgm:pt modelId="{FF5AED6E-3FAC-4DDC-B1BA-0E240FD2B975}" type="pres">
      <dgm:prSet presAssocID="{D6130D7E-AEDE-4901-A817-A1B6280422A0}" presName="childShape" presStyleCnt="0"/>
      <dgm:spPr/>
    </dgm:pt>
    <dgm:pt modelId="{E0705C3A-CCA1-4F9B-A5E9-1F091E2615C4}" type="pres">
      <dgm:prSet presAssocID="{04BD1634-543E-4C3C-9B44-E4C34D5104D8}" presName="Name13" presStyleLbl="parChTrans1D2" presStyleIdx="6" presStyleCnt="9"/>
      <dgm:spPr/>
    </dgm:pt>
    <dgm:pt modelId="{464B8187-1B5D-47D9-ACDD-565291F5ADA8}" type="pres">
      <dgm:prSet presAssocID="{E44DBE0D-57F9-48D4-B4AC-39D2C89A3177}" presName="childText" presStyleLbl="bgAcc1" presStyleIdx="6" presStyleCnt="9" custLinFactNeighborY="5143">
        <dgm:presLayoutVars>
          <dgm:bulletEnabled val="1"/>
        </dgm:presLayoutVars>
      </dgm:prSet>
      <dgm:spPr/>
    </dgm:pt>
    <dgm:pt modelId="{5FB5D67B-1E28-44A8-9088-168A7189FF07}" type="pres">
      <dgm:prSet presAssocID="{5C78F25C-0F63-4ECF-BEB7-5110224F84EF}" presName="Name13" presStyleLbl="parChTrans1D2" presStyleIdx="7" presStyleCnt="9"/>
      <dgm:spPr/>
    </dgm:pt>
    <dgm:pt modelId="{825DE396-245B-4FA4-A597-6D31E25FCBB5}" type="pres">
      <dgm:prSet presAssocID="{D965CC1B-8A02-40B7-8369-40A278B47BDC}" presName="childText" presStyleLbl="bgAcc1" presStyleIdx="7" presStyleCnt="9" custLinFactNeighborY="-2270">
        <dgm:presLayoutVars>
          <dgm:bulletEnabled val="1"/>
        </dgm:presLayoutVars>
      </dgm:prSet>
      <dgm:spPr/>
    </dgm:pt>
    <dgm:pt modelId="{3AFCA64D-ECB5-4C93-8FFA-C1301D9F58F5}" type="pres">
      <dgm:prSet presAssocID="{7EA4D653-126F-4966-952A-208B5E75137A}" presName="Name13" presStyleLbl="parChTrans1D2" presStyleIdx="8" presStyleCnt="9"/>
      <dgm:spPr/>
    </dgm:pt>
    <dgm:pt modelId="{BDF44C8C-2AF9-4D5E-91DA-CC640991E063}" type="pres">
      <dgm:prSet presAssocID="{72BD6A6D-8DD3-4F60-905D-C0D565DBC02D}" presName="childText" presStyleLbl="bgAcc1" presStyleIdx="8" presStyleCnt="9">
        <dgm:presLayoutVars>
          <dgm:bulletEnabled val="1"/>
        </dgm:presLayoutVars>
      </dgm:prSet>
      <dgm:spPr/>
    </dgm:pt>
  </dgm:ptLst>
  <dgm:cxnLst>
    <dgm:cxn modelId="{11F84101-3CBE-40D3-8479-E41953485185}" type="presOf" srcId="{4FD18B26-FC07-4528-8459-496291E9A199}" destId="{83F9BFF4-4B51-4231-A82D-49FE3A4175F6}" srcOrd="0" destOrd="0" presId="urn:microsoft.com/office/officeart/2005/8/layout/hierarchy3"/>
    <dgm:cxn modelId="{80470D03-54CC-4842-8C95-CDBE0E6756B5}" type="presOf" srcId="{F81C79D3-6897-4A3F-9C8D-8215F059F583}" destId="{7EBF68A7-4DE5-49C3-A17C-3DB7DFB502CB}" srcOrd="0" destOrd="0" presId="urn:microsoft.com/office/officeart/2005/8/layout/hierarchy3"/>
    <dgm:cxn modelId="{2A08B906-EF3D-4BBA-8C88-88AD54104FFF}" srcId="{517D2129-F8A1-47E6-B8A9-E4D800DDEBC2}" destId="{427A6D69-8CCA-4497-944B-94032CC84458}" srcOrd="0" destOrd="0" parTransId="{5E52D16C-5C5E-4E8E-B2A9-1E355EFE5724}" sibTransId="{A0F3D9BB-464D-447E-B933-478C469E6EB8}"/>
    <dgm:cxn modelId="{02923B11-B5AD-4A6A-BECA-372A468AD0BF}" type="presOf" srcId="{D6130D7E-AEDE-4901-A817-A1B6280422A0}" destId="{717CF8F5-2097-4F41-95B5-9355B8B223BB}" srcOrd="0" destOrd="0" presId="urn:microsoft.com/office/officeart/2005/8/layout/hierarchy3"/>
    <dgm:cxn modelId="{74D59B21-374E-4F63-9135-A08B10DC872F}" type="presOf" srcId="{D7BADE6D-CF1F-49B9-8EA6-6B6922C94885}" destId="{3D1F23B8-5BE1-4063-8F89-2C91A3F9D242}" srcOrd="0" destOrd="0" presId="urn:microsoft.com/office/officeart/2005/8/layout/hierarchy3"/>
    <dgm:cxn modelId="{1717D622-0B96-4A13-B353-2B54107038D8}" type="presOf" srcId="{D7BADE6D-CF1F-49B9-8EA6-6B6922C94885}" destId="{517C818E-179D-481B-B3F3-3FE851760F9E}" srcOrd="1" destOrd="0" presId="urn:microsoft.com/office/officeart/2005/8/layout/hierarchy3"/>
    <dgm:cxn modelId="{1EC82B27-37F7-421F-99C3-82F88B640660}" type="presOf" srcId="{D9F47E9C-6462-4BE2-9E8E-9E97E31C1AEA}" destId="{848790DA-C4D4-490F-895B-BE0275CACB08}" srcOrd="0" destOrd="0" presId="urn:microsoft.com/office/officeart/2005/8/layout/hierarchy3"/>
    <dgm:cxn modelId="{09CCFF2A-5ACF-4E6C-8E41-96D6C74632E3}" type="presOf" srcId="{D6130D7E-AEDE-4901-A817-A1B6280422A0}" destId="{4720A0F8-AE8A-48CF-9631-41BEDAED829F}" srcOrd="1" destOrd="0" presId="urn:microsoft.com/office/officeart/2005/8/layout/hierarchy3"/>
    <dgm:cxn modelId="{F4F85E5E-CC44-455E-95BA-AE44DF9D6980}" type="presOf" srcId="{921B5813-2275-41A7-8360-6F7F7FC9E2B6}" destId="{A28A944F-A9CC-402C-9A1F-7EA1DA598580}" srcOrd="0" destOrd="0" presId="urn:microsoft.com/office/officeart/2005/8/layout/hierarchy3"/>
    <dgm:cxn modelId="{81EB3D42-2BAD-43E4-8DAA-05513D5BE837}" srcId="{D9F47E9C-6462-4BE2-9E8E-9E97E31C1AEA}" destId="{D7BADE6D-CF1F-49B9-8EA6-6B6922C94885}" srcOrd="1" destOrd="0" parTransId="{73AF3B9D-13F1-47C4-8337-97429F68F333}" sibTransId="{C892658E-E301-4018-8AD0-E7B7A1C80CE0}"/>
    <dgm:cxn modelId="{248F5B64-9AFE-445F-A443-1B0CF4FD1E92}" srcId="{517D2129-F8A1-47E6-B8A9-E4D800DDEBC2}" destId="{7EF49DF2-AC40-4CBD-A28A-C23041B0CD1E}" srcOrd="2" destOrd="0" parTransId="{B2907D02-C489-4BBF-AB75-AE53F6F370F0}" sibTransId="{1DB9DDBA-FB35-4564-AD5C-E054FA0695D1}"/>
    <dgm:cxn modelId="{CB922D65-E85A-4605-9993-694ED4ABC8D5}" srcId="{D7BADE6D-CF1F-49B9-8EA6-6B6922C94885}" destId="{D60A3B8F-923E-4D5A-A77F-EA09186C1D40}" srcOrd="0" destOrd="0" parTransId="{0CBAFA09-CC85-451A-B0A6-0291E79A052B}" sibTransId="{9288E010-61B9-44D9-B2A1-614A8FE51F4A}"/>
    <dgm:cxn modelId="{6B24C566-8FA1-4C47-8C9C-4A8E25BBD22D}" type="presOf" srcId="{D60A3B8F-923E-4D5A-A77F-EA09186C1D40}" destId="{E85AEE0B-2FD7-4F92-A26F-C63648B48E25}" srcOrd="0" destOrd="0" presId="urn:microsoft.com/office/officeart/2005/8/layout/hierarchy3"/>
    <dgm:cxn modelId="{3884BD67-6840-48DB-8944-D4384C05BFD5}" type="presOf" srcId="{0C42367F-B16A-45EE-BC4B-994143693700}" destId="{0A9D2A78-DDF1-446C-B9C5-A4BFF3788899}" srcOrd="0" destOrd="0" presId="urn:microsoft.com/office/officeart/2005/8/layout/hierarchy3"/>
    <dgm:cxn modelId="{0C88566C-037A-496D-BBA9-EE6A6611F3EC}" srcId="{D6130D7E-AEDE-4901-A817-A1B6280422A0}" destId="{E44DBE0D-57F9-48D4-B4AC-39D2C89A3177}" srcOrd="0" destOrd="0" parTransId="{04BD1634-543E-4C3C-9B44-E4C34D5104D8}" sibTransId="{859E2FE2-B11E-438F-B915-8F4A5CCD8611}"/>
    <dgm:cxn modelId="{857AFA6F-4A92-4141-A475-E0648B923B76}" srcId="{D9F47E9C-6462-4BE2-9E8E-9E97E31C1AEA}" destId="{517D2129-F8A1-47E6-B8A9-E4D800DDEBC2}" srcOrd="0" destOrd="0" parTransId="{D4242502-8189-4C06-B31B-C89AAE865FF0}" sibTransId="{C3D9C5BE-D1F0-4D6F-AAC7-E23053C37553}"/>
    <dgm:cxn modelId="{4E04A970-E0E4-4F68-A57C-6065FCF026AA}" type="presOf" srcId="{7EF49DF2-AC40-4CBD-A28A-C23041B0CD1E}" destId="{BC9965CE-A46C-48BF-88B4-0709CED8EBB1}" srcOrd="0" destOrd="0" presId="urn:microsoft.com/office/officeart/2005/8/layout/hierarchy3"/>
    <dgm:cxn modelId="{6DD71251-D167-47E0-8810-4FE9530C0651}" srcId="{D6130D7E-AEDE-4901-A817-A1B6280422A0}" destId="{D965CC1B-8A02-40B7-8369-40A278B47BDC}" srcOrd="1" destOrd="0" parTransId="{5C78F25C-0F63-4ECF-BEB7-5110224F84EF}" sibTransId="{1AE9A5E1-6546-49E6-8A3D-70308AA45BCA}"/>
    <dgm:cxn modelId="{DD05347A-6725-4A4F-A84F-0F5EC400A7A3}" type="presOf" srcId="{7EA4D653-126F-4966-952A-208B5E75137A}" destId="{3AFCA64D-ECB5-4C93-8FFA-C1301D9F58F5}" srcOrd="0" destOrd="0" presId="urn:microsoft.com/office/officeart/2005/8/layout/hierarchy3"/>
    <dgm:cxn modelId="{3EA0797A-E1B5-408C-B3B6-27FFE19205EF}" srcId="{D9F47E9C-6462-4BE2-9E8E-9E97E31C1AEA}" destId="{D6130D7E-AEDE-4901-A817-A1B6280422A0}" srcOrd="2" destOrd="0" parTransId="{6976B388-E487-413E-BD19-413CF87EE421}" sibTransId="{57C735A7-0CAE-4438-BB8E-E88861BCA1EF}"/>
    <dgm:cxn modelId="{318D967C-0A40-4B8E-ADE2-C81A8B591B5D}" type="presOf" srcId="{E44DBE0D-57F9-48D4-B4AC-39D2C89A3177}" destId="{464B8187-1B5D-47D9-ACDD-565291F5ADA8}" srcOrd="0" destOrd="0" presId="urn:microsoft.com/office/officeart/2005/8/layout/hierarchy3"/>
    <dgm:cxn modelId="{98950A80-BD93-4117-8377-0A7B74282EAC}" type="presOf" srcId="{B2907D02-C489-4BBF-AB75-AE53F6F370F0}" destId="{C2FB7386-3DC2-4017-939F-561017612EBA}" srcOrd="0" destOrd="0" presId="urn:microsoft.com/office/officeart/2005/8/layout/hierarchy3"/>
    <dgm:cxn modelId="{2BF66F85-9B23-4CCE-98DD-E23585D1848C}" srcId="{D7BADE6D-CF1F-49B9-8EA6-6B6922C94885}" destId="{4FD18B26-FC07-4528-8459-496291E9A199}" srcOrd="2" destOrd="0" parTransId="{921B5813-2275-41A7-8360-6F7F7FC9E2B6}" sibTransId="{A2ECC01C-6C96-4AC3-8F99-4EB80F96054D}"/>
    <dgm:cxn modelId="{10054D86-7CFB-4BAF-9B71-C1F846C8CBFA}" srcId="{D6130D7E-AEDE-4901-A817-A1B6280422A0}" destId="{72BD6A6D-8DD3-4F60-905D-C0D565DBC02D}" srcOrd="2" destOrd="0" parTransId="{7EA4D653-126F-4966-952A-208B5E75137A}" sibTransId="{4427F85D-8BB5-4799-A2C6-9EFE388EEE13}"/>
    <dgm:cxn modelId="{5BB25786-40F3-4EE8-9EAF-4164513DD585}" type="presOf" srcId="{04BD1634-543E-4C3C-9B44-E4C34D5104D8}" destId="{E0705C3A-CCA1-4F9B-A5E9-1F091E2615C4}" srcOrd="0" destOrd="0" presId="urn:microsoft.com/office/officeart/2005/8/layout/hierarchy3"/>
    <dgm:cxn modelId="{3252D5A2-53D0-46F7-8AA7-03458D6C8D50}" type="presOf" srcId="{72BD6A6D-8DD3-4F60-905D-C0D565DBC02D}" destId="{BDF44C8C-2AF9-4D5E-91DA-CC640991E063}" srcOrd="0" destOrd="0" presId="urn:microsoft.com/office/officeart/2005/8/layout/hierarchy3"/>
    <dgm:cxn modelId="{7C3194C1-149E-43C8-9EA8-D2A642E34A94}" type="presOf" srcId="{517D2129-F8A1-47E6-B8A9-E4D800DDEBC2}" destId="{36E2758A-11C2-42C5-BAC5-D778B7E11CFA}" srcOrd="0" destOrd="0" presId="urn:microsoft.com/office/officeart/2005/8/layout/hierarchy3"/>
    <dgm:cxn modelId="{5266DBC9-BBE5-49D9-8C85-4810CFD4627D}" srcId="{517D2129-F8A1-47E6-B8A9-E4D800DDEBC2}" destId="{54D5DD7D-269D-47E4-B153-B2417D2A261B}" srcOrd="1" destOrd="0" parTransId="{F81C79D3-6897-4A3F-9C8D-8215F059F583}" sibTransId="{6C3CB7F4-7CB9-4776-9271-C3667C5CFFC1}"/>
    <dgm:cxn modelId="{CD273AD6-2DA0-43B6-AB36-2994D3EDC976}" type="presOf" srcId="{D965CC1B-8A02-40B7-8369-40A278B47BDC}" destId="{825DE396-245B-4FA4-A597-6D31E25FCBB5}" srcOrd="0" destOrd="0" presId="urn:microsoft.com/office/officeart/2005/8/layout/hierarchy3"/>
    <dgm:cxn modelId="{81750BDA-B59C-4959-9C01-8D6A24ED680E}" type="presOf" srcId="{BE813EA9-B0A3-4320-AEDF-8753DB9E9AD8}" destId="{B5C3B5D0-9CCE-4745-A5E0-532A8917AF22}" srcOrd="0" destOrd="0" presId="urn:microsoft.com/office/officeart/2005/8/layout/hierarchy3"/>
    <dgm:cxn modelId="{53C0F9DA-5B2E-4DDB-8934-7E9B9881ACBC}" type="presOf" srcId="{54D5DD7D-269D-47E4-B153-B2417D2A261B}" destId="{6C2CA822-09D1-46D5-80A3-466975DAB3D7}" srcOrd="0" destOrd="0" presId="urn:microsoft.com/office/officeart/2005/8/layout/hierarchy3"/>
    <dgm:cxn modelId="{D8011BE2-A19C-45C9-BEB9-49CF2E7E45C4}" srcId="{D7BADE6D-CF1F-49B9-8EA6-6B6922C94885}" destId="{BE813EA9-B0A3-4320-AEDF-8753DB9E9AD8}" srcOrd="1" destOrd="0" parTransId="{0C42367F-B16A-45EE-BC4B-994143693700}" sibTransId="{2CF69EC2-A5E0-4AD9-80C0-11216FBF9B9B}"/>
    <dgm:cxn modelId="{F6D467E6-CD7E-4933-A7E7-9A8690263137}" type="presOf" srcId="{427A6D69-8CCA-4497-944B-94032CC84458}" destId="{D43A998F-2529-4181-8937-734391EFCE03}" srcOrd="0" destOrd="0" presId="urn:microsoft.com/office/officeart/2005/8/layout/hierarchy3"/>
    <dgm:cxn modelId="{D01866E7-00DE-4326-96E5-4DBB4B57B3AF}" type="presOf" srcId="{5E52D16C-5C5E-4E8E-B2A9-1E355EFE5724}" destId="{9275217A-74C1-4984-8763-49F8D83A7285}" srcOrd="0" destOrd="0" presId="urn:microsoft.com/office/officeart/2005/8/layout/hierarchy3"/>
    <dgm:cxn modelId="{6880D0F6-0A15-48D5-AF74-DC5DA9475B36}" type="presOf" srcId="{0CBAFA09-CC85-451A-B0A6-0291E79A052B}" destId="{B4088779-1401-41A1-BB97-5E227D8B853B}" srcOrd="0" destOrd="0" presId="urn:microsoft.com/office/officeart/2005/8/layout/hierarchy3"/>
    <dgm:cxn modelId="{BEBC21FC-C797-44EF-B405-D46D77ADE6F4}" type="presOf" srcId="{5C78F25C-0F63-4ECF-BEB7-5110224F84EF}" destId="{5FB5D67B-1E28-44A8-9088-168A7189FF07}" srcOrd="0" destOrd="0" presId="urn:microsoft.com/office/officeart/2005/8/layout/hierarchy3"/>
    <dgm:cxn modelId="{2A5BDFFF-7503-4E1E-B188-5BC6D4EE49E0}" type="presOf" srcId="{517D2129-F8A1-47E6-B8A9-E4D800DDEBC2}" destId="{C0230A25-2AB6-4E11-8725-FE183FFE1509}" srcOrd="1" destOrd="0" presId="urn:microsoft.com/office/officeart/2005/8/layout/hierarchy3"/>
    <dgm:cxn modelId="{E630BBBD-F926-4501-96E6-0880CAFCA5A2}" type="presParOf" srcId="{848790DA-C4D4-490F-895B-BE0275CACB08}" destId="{B483358F-97FD-4509-8B03-43297CD4E370}" srcOrd="0" destOrd="0" presId="urn:microsoft.com/office/officeart/2005/8/layout/hierarchy3"/>
    <dgm:cxn modelId="{FFAA2EFF-5FCA-4C83-8A04-45C9900516DB}" type="presParOf" srcId="{B483358F-97FD-4509-8B03-43297CD4E370}" destId="{CE9A4993-8088-4EB8-A204-D29BD1758457}" srcOrd="0" destOrd="0" presId="urn:microsoft.com/office/officeart/2005/8/layout/hierarchy3"/>
    <dgm:cxn modelId="{AB994E02-0E29-4A83-B882-4BE248F6F82D}" type="presParOf" srcId="{CE9A4993-8088-4EB8-A204-D29BD1758457}" destId="{36E2758A-11C2-42C5-BAC5-D778B7E11CFA}" srcOrd="0" destOrd="0" presId="urn:microsoft.com/office/officeart/2005/8/layout/hierarchy3"/>
    <dgm:cxn modelId="{A3DEA313-2869-4B21-817F-0471902FE0B1}" type="presParOf" srcId="{CE9A4993-8088-4EB8-A204-D29BD1758457}" destId="{C0230A25-2AB6-4E11-8725-FE183FFE1509}" srcOrd="1" destOrd="0" presId="urn:microsoft.com/office/officeart/2005/8/layout/hierarchy3"/>
    <dgm:cxn modelId="{3AC8CDBF-6DED-41AC-9FB5-F2397D940EB3}" type="presParOf" srcId="{B483358F-97FD-4509-8B03-43297CD4E370}" destId="{4C3DC1DF-4B6C-470D-98F8-CC21D2B107A4}" srcOrd="1" destOrd="0" presId="urn:microsoft.com/office/officeart/2005/8/layout/hierarchy3"/>
    <dgm:cxn modelId="{04863405-EC0F-4C55-8333-2D768833E302}" type="presParOf" srcId="{4C3DC1DF-4B6C-470D-98F8-CC21D2B107A4}" destId="{9275217A-74C1-4984-8763-49F8D83A7285}" srcOrd="0" destOrd="0" presId="urn:microsoft.com/office/officeart/2005/8/layout/hierarchy3"/>
    <dgm:cxn modelId="{4F605322-A64B-468B-970E-0831C86649E3}" type="presParOf" srcId="{4C3DC1DF-4B6C-470D-98F8-CC21D2B107A4}" destId="{D43A998F-2529-4181-8937-734391EFCE03}" srcOrd="1" destOrd="0" presId="urn:microsoft.com/office/officeart/2005/8/layout/hierarchy3"/>
    <dgm:cxn modelId="{E40E6A9D-3B39-4911-B3A4-81621BAA8908}" type="presParOf" srcId="{4C3DC1DF-4B6C-470D-98F8-CC21D2B107A4}" destId="{7EBF68A7-4DE5-49C3-A17C-3DB7DFB502CB}" srcOrd="2" destOrd="0" presId="urn:microsoft.com/office/officeart/2005/8/layout/hierarchy3"/>
    <dgm:cxn modelId="{B8EBE8AD-E9E4-4477-9049-1187737A5983}" type="presParOf" srcId="{4C3DC1DF-4B6C-470D-98F8-CC21D2B107A4}" destId="{6C2CA822-09D1-46D5-80A3-466975DAB3D7}" srcOrd="3" destOrd="0" presId="urn:microsoft.com/office/officeart/2005/8/layout/hierarchy3"/>
    <dgm:cxn modelId="{A6832FE0-6E80-463B-869A-94D42375E6FD}" type="presParOf" srcId="{4C3DC1DF-4B6C-470D-98F8-CC21D2B107A4}" destId="{C2FB7386-3DC2-4017-939F-561017612EBA}" srcOrd="4" destOrd="0" presId="urn:microsoft.com/office/officeart/2005/8/layout/hierarchy3"/>
    <dgm:cxn modelId="{6263A6C3-87BB-4B7A-8E1A-7ACA631963D3}" type="presParOf" srcId="{4C3DC1DF-4B6C-470D-98F8-CC21D2B107A4}" destId="{BC9965CE-A46C-48BF-88B4-0709CED8EBB1}" srcOrd="5" destOrd="0" presId="urn:microsoft.com/office/officeart/2005/8/layout/hierarchy3"/>
    <dgm:cxn modelId="{93D45266-40E7-4BB9-BBDF-F1BCFD4CF2C6}" type="presParOf" srcId="{848790DA-C4D4-490F-895B-BE0275CACB08}" destId="{2DEF9628-F352-4843-9456-D65F41ECD1A8}" srcOrd="1" destOrd="0" presId="urn:microsoft.com/office/officeart/2005/8/layout/hierarchy3"/>
    <dgm:cxn modelId="{BB320302-4D6A-4BB7-B522-F386B3EC80E1}" type="presParOf" srcId="{2DEF9628-F352-4843-9456-D65F41ECD1A8}" destId="{C5AF0217-31A6-4E4A-9B0F-1D0BEC5CD306}" srcOrd="0" destOrd="0" presId="urn:microsoft.com/office/officeart/2005/8/layout/hierarchy3"/>
    <dgm:cxn modelId="{11FEF1AE-57B2-4B84-8AE3-67AC2BB27A2C}" type="presParOf" srcId="{C5AF0217-31A6-4E4A-9B0F-1D0BEC5CD306}" destId="{3D1F23B8-5BE1-4063-8F89-2C91A3F9D242}" srcOrd="0" destOrd="0" presId="urn:microsoft.com/office/officeart/2005/8/layout/hierarchy3"/>
    <dgm:cxn modelId="{69CEA4A5-6346-4B76-B4D1-030D1B7A7C81}" type="presParOf" srcId="{C5AF0217-31A6-4E4A-9B0F-1D0BEC5CD306}" destId="{517C818E-179D-481B-B3F3-3FE851760F9E}" srcOrd="1" destOrd="0" presId="urn:microsoft.com/office/officeart/2005/8/layout/hierarchy3"/>
    <dgm:cxn modelId="{8E370288-288A-4F1F-A783-F5E2F7390DC2}" type="presParOf" srcId="{2DEF9628-F352-4843-9456-D65F41ECD1A8}" destId="{F502678F-022D-4529-8FF8-ADABE7C3E624}" srcOrd="1" destOrd="0" presId="urn:microsoft.com/office/officeart/2005/8/layout/hierarchy3"/>
    <dgm:cxn modelId="{4FDDC9E0-B7DD-4D34-8A65-5B48369D369B}" type="presParOf" srcId="{F502678F-022D-4529-8FF8-ADABE7C3E624}" destId="{B4088779-1401-41A1-BB97-5E227D8B853B}" srcOrd="0" destOrd="0" presId="urn:microsoft.com/office/officeart/2005/8/layout/hierarchy3"/>
    <dgm:cxn modelId="{2AEE0BE2-992C-4A6E-A176-211FD1BEF640}" type="presParOf" srcId="{F502678F-022D-4529-8FF8-ADABE7C3E624}" destId="{E85AEE0B-2FD7-4F92-A26F-C63648B48E25}" srcOrd="1" destOrd="0" presId="urn:microsoft.com/office/officeart/2005/8/layout/hierarchy3"/>
    <dgm:cxn modelId="{05C2BFCE-1447-4074-AAAD-747533CA123C}" type="presParOf" srcId="{F502678F-022D-4529-8FF8-ADABE7C3E624}" destId="{0A9D2A78-DDF1-446C-B9C5-A4BFF3788899}" srcOrd="2" destOrd="0" presId="urn:microsoft.com/office/officeart/2005/8/layout/hierarchy3"/>
    <dgm:cxn modelId="{6E9F31AD-EC9A-4621-987A-8B9DE2FFE2AD}" type="presParOf" srcId="{F502678F-022D-4529-8FF8-ADABE7C3E624}" destId="{B5C3B5D0-9CCE-4745-A5E0-532A8917AF22}" srcOrd="3" destOrd="0" presId="urn:microsoft.com/office/officeart/2005/8/layout/hierarchy3"/>
    <dgm:cxn modelId="{AD559019-21DE-4B55-9EED-36B24CC3F5A6}" type="presParOf" srcId="{F502678F-022D-4529-8FF8-ADABE7C3E624}" destId="{A28A944F-A9CC-402C-9A1F-7EA1DA598580}" srcOrd="4" destOrd="0" presId="urn:microsoft.com/office/officeart/2005/8/layout/hierarchy3"/>
    <dgm:cxn modelId="{D88B52AB-DB2C-4A62-8423-F329BB4C9711}" type="presParOf" srcId="{F502678F-022D-4529-8FF8-ADABE7C3E624}" destId="{83F9BFF4-4B51-4231-A82D-49FE3A4175F6}" srcOrd="5" destOrd="0" presId="urn:microsoft.com/office/officeart/2005/8/layout/hierarchy3"/>
    <dgm:cxn modelId="{3FE18F7D-7B1D-4375-9418-41B57CE427F6}" type="presParOf" srcId="{848790DA-C4D4-490F-895B-BE0275CACB08}" destId="{12F07B66-9609-4C3E-9F46-4D82F2AFA992}" srcOrd="2" destOrd="0" presId="urn:microsoft.com/office/officeart/2005/8/layout/hierarchy3"/>
    <dgm:cxn modelId="{AD719B3E-55D7-42E4-8D4C-51FECACABCFD}" type="presParOf" srcId="{12F07B66-9609-4C3E-9F46-4D82F2AFA992}" destId="{BDBBCD76-53C5-420F-9E77-6A84F3D1F926}" srcOrd="0" destOrd="0" presId="urn:microsoft.com/office/officeart/2005/8/layout/hierarchy3"/>
    <dgm:cxn modelId="{36875506-7D7C-458D-B07C-CB8BA27EB876}" type="presParOf" srcId="{BDBBCD76-53C5-420F-9E77-6A84F3D1F926}" destId="{717CF8F5-2097-4F41-95B5-9355B8B223BB}" srcOrd="0" destOrd="0" presId="urn:microsoft.com/office/officeart/2005/8/layout/hierarchy3"/>
    <dgm:cxn modelId="{21F79B64-6FAB-44D1-9BA0-4BB12EC3E708}" type="presParOf" srcId="{BDBBCD76-53C5-420F-9E77-6A84F3D1F926}" destId="{4720A0F8-AE8A-48CF-9631-41BEDAED829F}" srcOrd="1" destOrd="0" presId="urn:microsoft.com/office/officeart/2005/8/layout/hierarchy3"/>
    <dgm:cxn modelId="{18A2DDBD-26E7-4318-8FD3-7A07FAB84E3E}" type="presParOf" srcId="{12F07B66-9609-4C3E-9F46-4D82F2AFA992}" destId="{FF5AED6E-3FAC-4DDC-B1BA-0E240FD2B975}" srcOrd="1" destOrd="0" presId="urn:microsoft.com/office/officeart/2005/8/layout/hierarchy3"/>
    <dgm:cxn modelId="{68E35946-C94F-4A82-B94B-8019EFE15CEC}" type="presParOf" srcId="{FF5AED6E-3FAC-4DDC-B1BA-0E240FD2B975}" destId="{E0705C3A-CCA1-4F9B-A5E9-1F091E2615C4}" srcOrd="0" destOrd="0" presId="urn:microsoft.com/office/officeart/2005/8/layout/hierarchy3"/>
    <dgm:cxn modelId="{ED81B335-4454-4943-B7E6-BF93832E85F6}" type="presParOf" srcId="{FF5AED6E-3FAC-4DDC-B1BA-0E240FD2B975}" destId="{464B8187-1B5D-47D9-ACDD-565291F5ADA8}" srcOrd="1" destOrd="0" presId="urn:microsoft.com/office/officeart/2005/8/layout/hierarchy3"/>
    <dgm:cxn modelId="{8FCCC539-E1B0-4B6F-B6DC-0C9EB9F530A2}" type="presParOf" srcId="{FF5AED6E-3FAC-4DDC-B1BA-0E240FD2B975}" destId="{5FB5D67B-1E28-44A8-9088-168A7189FF07}" srcOrd="2" destOrd="0" presId="urn:microsoft.com/office/officeart/2005/8/layout/hierarchy3"/>
    <dgm:cxn modelId="{E26351C4-D4C3-4739-97F7-FE78E0D814AA}" type="presParOf" srcId="{FF5AED6E-3FAC-4DDC-B1BA-0E240FD2B975}" destId="{825DE396-245B-4FA4-A597-6D31E25FCBB5}" srcOrd="3" destOrd="0" presId="urn:microsoft.com/office/officeart/2005/8/layout/hierarchy3"/>
    <dgm:cxn modelId="{08EDF422-EB7D-4205-895D-C9BE0D211A5F}" type="presParOf" srcId="{FF5AED6E-3FAC-4DDC-B1BA-0E240FD2B975}" destId="{3AFCA64D-ECB5-4C93-8FFA-C1301D9F58F5}" srcOrd="4" destOrd="0" presId="urn:microsoft.com/office/officeart/2005/8/layout/hierarchy3"/>
    <dgm:cxn modelId="{4EEA03E3-158C-428B-9202-B73F1B786395}" type="presParOf" srcId="{FF5AED6E-3FAC-4DDC-B1BA-0E240FD2B975}" destId="{BDF44C8C-2AF9-4D5E-91DA-CC640991E063}"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9F47E9C-6462-4BE2-9E8E-9E97E31C1AEA}"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517D2129-F8A1-47E6-B8A9-E4D800DDEBC2}">
      <dgm:prSet phldrT="[Text]" custT="1"/>
      <dgm:spPr/>
      <dgm:t>
        <a:bodyPr/>
        <a:lstStyle/>
        <a:p>
          <a:pPr algn="ctr"/>
          <a:r>
            <a:rPr lang="en-US" sz="1800" dirty="0">
              <a:latin typeface="+mn-lt"/>
            </a:rPr>
            <a:t>Activity Data</a:t>
          </a:r>
        </a:p>
        <a:p>
          <a:pPr algn="ctr"/>
          <a:r>
            <a:rPr lang="en-US" sz="1400" i="1" dirty="0">
              <a:latin typeface="+mn-lt"/>
            </a:rPr>
            <a:t>Data on adoption of CSAF practices that result in GHG emissions or removals</a:t>
          </a:r>
        </a:p>
      </dgm:t>
    </dgm:pt>
    <dgm:pt modelId="{D4242502-8189-4C06-B31B-C89AAE865FF0}" type="parTrans" cxnId="{857AFA6F-4A92-4141-A475-E0648B923B76}">
      <dgm:prSet/>
      <dgm:spPr/>
      <dgm:t>
        <a:bodyPr/>
        <a:lstStyle/>
        <a:p>
          <a:endParaRPr lang="en-US">
            <a:latin typeface="+mn-lt"/>
          </a:endParaRPr>
        </a:p>
      </dgm:t>
    </dgm:pt>
    <dgm:pt modelId="{C3D9C5BE-D1F0-4D6F-AAC7-E23053C37553}" type="sibTrans" cxnId="{857AFA6F-4A92-4141-A475-E0648B923B76}">
      <dgm:prSet/>
      <dgm:spPr/>
      <dgm:t>
        <a:bodyPr/>
        <a:lstStyle/>
        <a:p>
          <a:endParaRPr lang="en-US">
            <a:latin typeface="+mn-lt"/>
          </a:endParaRPr>
        </a:p>
      </dgm:t>
    </dgm:pt>
    <dgm:pt modelId="{427A6D69-8CCA-4497-944B-94032CC84458}">
      <dgm:prSet phldrT="[Text]" custT="1"/>
      <dgm:spPr>
        <a:ln w="12700">
          <a:solidFill>
            <a:schemeClr val="accent1"/>
          </a:solidFill>
        </a:ln>
      </dgm:spPr>
      <dgm:t>
        <a:bodyPr/>
        <a:lstStyle/>
        <a:p>
          <a:pPr algn="l"/>
          <a:r>
            <a:rPr lang="en-US" sz="1400" b="1" dirty="0">
              <a:latin typeface="+mn-lt"/>
            </a:rPr>
            <a:t>National Scale</a:t>
          </a:r>
        </a:p>
        <a:p>
          <a:pPr algn="l"/>
          <a:r>
            <a:rPr lang="en-US" sz="1100" dirty="0">
              <a:latin typeface="+mn-lt"/>
            </a:rPr>
            <a:t>Activity data collected through national surveys</a:t>
          </a:r>
          <a:endParaRPr lang="en-US" sz="1100" b="1" i="0" dirty="0">
            <a:latin typeface="+mn-lt"/>
          </a:endParaRPr>
        </a:p>
      </dgm:t>
    </dgm:pt>
    <dgm:pt modelId="{5E52D16C-5C5E-4E8E-B2A9-1E355EFE5724}" type="parTrans" cxnId="{2A08B906-EF3D-4BBA-8C88-88AD54104FFF}">
      <dgm:prSet/>
      <dgm:spPr/>
      <dgm:t>
        <a:bodyPr/>
        <a:lstStyle/>
        <a:p>
          <a:endParaRPr lang="en-US">
            <a:latin typeface="+mn-lt"/>
          </a:endParaRPr>
        </a:p>
      </dgm:t>
    </dgm:pt>
    <dgm:pt modelId="{A0F3D9BB-464D-447E-B933-478C469E6EB8}" type="sibTrans" cxnId="{2A08B906-EF3D-4BBA-8C88-88AD54104FFF}">
      <dgm:prSet/>
      <dgm:spPr/>
      <dgm:t>
        <a:bodyPr/>
        <a:lstStyle/>
        <a:p>
          <a:endParaRPr lang="en-US">
            <a:latin typeface="+mn-lt"/>
          </a:endParaRPr>
        </a:p>
      </dgm:t>
    </dgm:pt>
    <dgm:pt modelId="{54D5DD7D-269D-47E4-B153-B2417D2A261B}">
      <dgm:prSet phldrT="[Text]" custT="1"/>
      <dgm:spPr>
        <a:ln w="63500">
          <a:solidFill>
            <a:srgbClr val="FFC000"/>
          </a:solidFill>
        </a:ln>
      </dgm:spPr>
      <dgm:t>
        <a:bodyPr/>
        <a:lstStyle/>
        <a:p>
          <a:pPr algn="l"/>
          <a:r>
            <a:rPr lang="en-US" sz="1400" b="1" dirty="0">
              <a:latin typeface="+mn-lt"/>
            </a:rPr>
            <a:t>Program Scale</a:t>
          </a:r>
        </a:p>
        <a:p>
          <a:pPr algn="l"/>
          <a:r>
            <a:rPr lang="en-US" sz="1300" b="0" dirty="0">
              <a:latin typeface="+mn-lt"/>
            </a:rPr>
            <a:t>Program-level activity data</a:t>
          </a:r>
        </a:p>
      </dgm:t>
    </dgm:pt>
    <dgm:pt modelId="{F81C79D3-6897-4A3F-9C8D-8215F059F583}" type="parTrans" cxnId="{5266DBC9-BBE5-49D9-8C85-4810CFD4627D}">
      <dgm:prSet/>
      <dgm:spPr/>
      <dgm:t>
        <a:bodyPr/>
        <a:lstStyle/>
        <a:p>
          <a:endParaRPr lang="en-US">
            <a:latin typeface="+mn-lt"/>
          </a:endParaRPr>
        </a:p>
      </dgm:t>
    </dgm:pt>
    <dgm:pt modelId="{6C3CB7F4-7CB9-4776-9271-C3667C5CFFC1}" type="sibTrans" cxnId="{5266DBC9-BBE5-49D9-8C85-4810CFD4627D}">
      <dgm:prSet/>
      <dgm:spPr/>
      <dgm:t>
        <a:bodyPr/>
        <a:lstStyle/>
        <a:p>
          <a:endParaRPr lang="en-US">
            <a:latin typeface="+mn-lt"/>
          </a:endParaRPr>
        </a:p>
      </dgm:t>
    </dgm:pt>
    <dgm:pt modelId="{D7BADE6D-CF1F-49B9-8EA6-6B6922C94885}">
      <dgm:prSet phldrT="[Text]" custT="1"/>
      <dgm:spPr/>
      <dgm:t>
        <a:bodyPr/>
        <a:lstStyle/>
        <a:p>
          <a:pPr algn="ctr"/>
          <a:r>
            <a:rPr lang="en-US" sz="1800" dirty="0">
              <a:latin typeface="+mn-lt"/>
            </a:rPr>
            <a:t>Emission Factor</a:t>
          </a:r>
        </a:p>
        <a:p>
          <a:pPr algn="ctr"/>
          <a:r>
            <a:rPr lang="en-US" sz="1400" i="1" dirty="0">
              <a:latin typeface="+mn-lt"/>
            </a:rPr>
            <a:t>Average GHG emission rate relative to units of a specific activity</a:t>
          </a:r>
        </a:p>
      </dgm:t>
    </dgm:pt>
    <dgm:pt modelId="{73AF3B9D-13F1-47C4-8337-97429F68F333}" type="parTrans" cxnId="{81EB3D42-2BAD-43E4-8DAA-05513D5BE837}">
      <dgm:prSet/>
      <dgm:spPr/>
      <dgm:t>
        <a:bodyPr/>
        <a:lstStyle/>
        <a:p>
          <a:endParaRPr lang="en-US">
            <a:latin typeface="+mn-lt"/>
          </a:endParaRPr>
        </a:p>
      </dgm:t>
    </dgm:pt>
    <dgm:pt modelId="{C892658E-E301-4018-8AD0-E7B7A1C80CE0}" type="sibTrans" cxnId="{81EB3D42-2BAD-43E4-8DAA-05513D5BE837}">
      <dgm:prSet/>
      <dgm:spPr/>
      <dgm:t>
        <a:bodyPr/>
        <a:lstStyle/>
        <a:p>
          <a:endParaRPr lang="en-US">
            <a:latin typeface="+mn-lt"/>
          </a:endParaRPr>
        </a:p>
      </dgm:t>
    </dgm:pt>
    <dgm:pt modelId="{D60A3B8F-923E-4D5A-A77F-EA09186C1D40}">
      <dgm:prSet phldrT="[Text]" custT="1"/>
      <dgm:spPr>
        <a:ln w="12700">
          <a:solidFill>
            <a:schemeClr val="accent1"/>
          </a:solidFill>
        </a:ln>
      </dgm:spPr>
      <dgm:t>
        <a:bodyPr/>
        <a:lstStyle/>
        <a:p>
          <a:pPr algn="l"/>
          <a:r>
            <a:rPr lang="en-US" sz="1400" b="1" i="0" dirty="0">
              <a:latin typeface="+mn-lt"/>
            </a:rPr>
            <a:t>National Scale</a:t>
          </a:r>
        </a:p>
        <a:p>
          <a:pPr algn="l"/>
          <a:r>
            <a:rPr lang="en-US" sz="1200" dirty="0">
              <a:latin typeface="+mn-lt"/>
            </a:rPr>
            <a:t>State-of-the-science models and methods used to estimate GHG sources and sinks in the ag sector.</a:t>
          </a:r>
          <a:endParaRPr lang="en-US" sz="1200" b="1" dirty="0">
            <a:latin typeface="+mn-lt"/>
          </a:endParaRPr>
        </a:p>
      </dgm:t>
    </dgm:pt>
    <dgm:pt modelId="{0CBAFA09-CC85-451A-B0A6-0291E79A052B}" type="parTrans" cxnId="{CB922D65-E85A-4605-9993-694ED4ABC8D5}">
      <dgm:prSet/>
      <dgm:spPr/>
      <dgm:t>
        <a:bodyPr/>
        <a:lstStyle/>
        <a:p>
          <a:endParaRPr lang="en-US">
            <a:latin typeface="+mn-lt"/>
          </a:endParaRPr>
        </a:p>
      </dgm:t>
    </dgm:pt>
    <dgm:pt modelId="{9288E010-61B9-44D9-B2A1-614A8FE51F4A}" type="sibTrans" cxnId="{CB922D65-E85A-4605-9993-694ED4ABC8D5}">
      <dgm:prSet/>
      <dgm:spPr/>
      <dgm:t>
        <a:bodyPr/>
        <a:lstStyle/>
        <a:p>
          <a:endParaRPr lang="en-US">
            <a:latin typeface="+mn-lt"/>
          </a:endParaRPr>
        </a:p>
      </dgm:t>
    </dgm:pt>
    <dgm:pt modelId="{D965CC1B-8A02-40B7-8369-40A278B47BDC}">
      <dgm:prSet phldrT="[Text]" custT="1"/>
      <dgm:spPr>
        <a:ln w="63500">
          <a:solidFill>
            <a:srgbClr val="FFC000"/>
          </a:solidFill>
        </a:ln>
      </dgm:spPr>
      <dgm:t>
        <a:bodyPr/>
        <a:lstStyle/>
        <a:p>
          <a:pPr algn="l">
            <a:buNone/>
          </a:pPr>
          <a:r>
            <a:rPr lang="en-US" sz="1400" b="1" dirty="0">
              <a:latin typeface="+mn-lt"/>
            </a:rPr>
            <a:t>Program Scale</a:t>
          </a:r>
        </a:p>
        <a:p>
          <a:pPr algn="l">
            <a:buNone/>
          </a:pPr>
          <a:r>
            <a:rPr lang="en-US" sz="1200" dirty="0">
              <a:latin typeface="+mn-lt"/>
            </a:rPr>
            <a:t>Program-level GHG benefits.</a:t>
          </a:r>
          <a:endParaRPr lang="en-US" sz="1400" b="1" dirty="0">
            <a:latin typeface="+mn-lt"/>
          </a:endParaRPr>
        </a:p>
      </dgm:t>
    </dgm:pt>
    <dgm:pt modelId="{5C78F25C-0F63-4ECF-BEB7-5110224F84EF}" type="parTrans" cxnId="{6DD71251-D167-47E0-8810-4FE9530C0651}">
      <dgm:prSet/>
      <dgm:spPr/>
      <dgm:t>
        <a:bodyPr/>
        <a:lstStyle/>
        <a:p>
          <a:endParaRPr lang="en-US">
            <a:latin typeface="+mn-lt"/>
          </a:endParaRPr>
        </a:p>
      </dgm:t>
    </dgm:pt>
    <dgm:pt modelId="{1AE9A5E1-6546-49E6-8A3D-70308AA45BCA}" type="sibTrans" cxnId="{6DD71251-D167-47E0-8810-4FE9530C0651}">
      <dgm:prSet/>
      <dgm:spPr/>
      <dgm:t>
        <a:bodyPr/>
        <a:lstStyle/>
        <a:p>
          <a:endParaRPr lang="en-US">
            <a:latin typeface="+mn-lt"/>
          </a:endParaRPr>
        </a:p>
      </dgm:t>
    </dgm:pt>
    <dgm:pt modelId="{D6130D7E-AEDE-4901-A817-A1B6280422A0}">
      <dgm:prSet phldrT="[Text]" custT="1"/>
      <dgm:spPr/>
      <dgm:t>
        <a:bodyPr/>
        <a:lstStyle/>
        <a:p>
          <a:r>
            <a:rPr lang="en-US" sz="1800" dirty="0">
              <a:latin typeface="+mn-lt"/>
            </a:rPr>
            <a:t>Emission Estimate</a:t>
          </a:r>
        </a:p>
        <a:p>
          <a:r>
            <a:rPr lang="en-US" sz="1400" i="1" dirty="0">
              <a:latin typeface="+mn-lt"/>
            </a:rPr>
            <a:t>Quantified estimate of GHG emissions or removals, </a:t>
          </a:r>
        </a:p>
      </dgm:t>
    </dgm:pt>
    <dgm:pt modelId="{6976B388-E487-413E-BD19-413CF87EE421}" type="parTrans" cxnId="{3EA0797A-E1B5-408C-B3B6-27FFE19205EF}">
      <dgm:prSet/>
      <dgm:spPr/>
      <dgm:t>
        <a:bodyPr/>
        <a:lstStyle/>
        <a:p>
          <a:endParaRPr lang="en-US">
            <a:latin typeface="+mn-lt"/>
          </a:endParaRPr>
        </a:p>
      </dgm:t>
    </dgm:pt>
    <dgm:pt modelId="{57C735A7-0CAE-4438-BB8E-E88861BCA1EF}" type="sibTrans" cxnId="{3EA0797A-E1B5-408C-B3B6-27FFE19205EF}">
      <dgm:prSet/>
      <dgm:spPr/>
      <dgm:t>
        <a:bodyPr/>
        <a:lstStyle/>
        <a:p>
          <a:endParaRPr lang="en-US">
            <a:latin typeface="+mn-lt"/>
          </a:endParaRPr>
        </a:p>
      </dgm:t>
    </dgm:pt>
    <dgm:pt modelId="{E44DBE0D-57F9-48D4-B4AC-39D2C89A3177}">
      <dgm:prSet phldrT="[Text]" custT="1"/>
      <dgm:spPr>
        <a:ln w="12700">
          <a:solidFill>
            <a:schemeClr val="accent1"/>
          </a:solidFill>
        </a:ln>
      </dgm:spPr>
      <dgm:t>
        <a:bodyPr/>
        <a:lstStyle/>
        <a:p>
          <a:pPr algn="l"/>
          <a:r>
            <a:rPr lang="en-US" sz="1400" b="1" dirty="0">
              <a:latin typeface="+mn-lt"/>
            </a:rPr>
            <a:t>National Scale</a:t>
          </a:r>
        </a:p>
        <a:p>
          <a:pPr algn="l"/>
          <a:r>
            <a:rPr lang="en-US" sz="1200" dirty="0">
              <a:latin typeface="+mn-lt"/>
            </a:rPr>
            <a:t>Sector-wide GHG emissions</a:t>
          </a:r>
          <a:endParaRPr lang="en-US" sz="1200" b="1" dirty="0">
            <a:latin typeface="+mn-lt"/>
          </a:endParaRPr>
        </a:p>
      </dgm:t>
    </dgm:pt>
    <dgm:pt modelId="{04BD1634-543E-4C3C-9B44-E4C34D5104D8}" type="parTrans" cxnId="{0C88566C-037A-496D-BBA9-EE6A6611F3EC}">
      <dgm:prSet/>
      <dgm:spPr/>
      <dgm:t>
        <a:bodyPr/>
        <a:lstStyle/>
        <a:p>
          <a:endParaRPr lang="en-US">
            <a:latin typeface="+mn-lt"/>
          </a:endParaRPr>
        </a:p>
      </dgm:t>
    </dgm:pt>
    <dgm:pt modelId="{859E2FE2-B11E-438F-B915-8F4A5CCD8611}" type="sibTrans" cxnId="{0C88566C-037A-496D-BBA9-EE6A6611F3EC}">
      <dgm:prSet/>
      <dgm:spPr/>
      <dgm:t>
        <a:bodyPr/>
        <a:lstStyle/>
        <a:p>
          <a:endParaRPr lang="en-US">
            <a:latin typeface="+mn-lt"/>
          </a:endParaRPr>
        </a:p>
      </dgm:t>
    </dgm:pt>
    <dgm:pt modelId="{BE813EA9-B0A3-4320-AEDF-8753DB9E9AD8}">
      <dgm:prSet phldrT="[Text]" custT="1"/>
      <dgm:spPr>
        <a:ln w="63500">
          <a:solidFill>
            <a:srgbClr val="FFC000"/>
          </a:solidFill>
        </a:ln>
      </dgm:spPr>
      <dgm:t>
        <a:bodyPr/>
        <a:lstStyle/>
        <a:p>
          <a:pPr algn="l"/>
          <a:r>
            <a:rPr lang="en-US" sz="1400" b="1" dirty="0">
              <a:latin typeface="+mn-lt"/>
            </a:rPr>
            <a:t>Program Scale</a:t>
          </a:r>
        </a:p>
        <a:p>
          <a:pPr algn="l"/>
          <a:r>
            <a:rPr lang="en-US" sz="1200" dirty="0">
              <a:latin typeface="+mn-lt"/>
            </a:rPr>
            <a:t>Emission factors developed through meta-model approach may be applied at a disaggregated scale and summed to program level</a:t>
          </a:r>
          <a:endParaRPr lang="en-US" sz="1400" b="1" dirty="0">
            <a:latin typeface="+mn-lt"/>
          </a:endParaRPr>
        </a:p>
      </dgm:t>
    </dgm:pt>
    <dgm:pt modelId="{0C42367F-B16A-45EE-BC4B-994143693700}" type="parTrans" cxnId="{D8011BE2-A19C-45C9-BEB9-49CF2E7E45C4}">
      <dgm:prSet/>
      <dgm:spPr/>
      <dgm:t>
        <a:bodyPr/>
        <a:lstStyle/>
        <a:p>
          <a:endParaRPr lang="en-US">
            <a:latin typeface="+mn-lt"/>
          </a:endParaRPr>
        </a:p>
      </dgm:t>
    </dgm:pt>
    <dgm:pt modelId="{2CF69EC2-A5E0-4AD9-80C0-11216FBF9B9B}" type="sibTrans" cxnId="{D8011BE2-A19C-45C9-BEB9-49CF2E7E45C4}">
      <dgm:prSet/>
      <dgm:spPr/>
      <dgm:t>
        <a:bodyPr/>
        <a:lstStyle/>
        <a:p>
          <a:endParaRPr lang="en-US">
            <a:latin typeface="+mn-lt"/>
          </a:endParaRPr>
        </a:p>
      </dgm:t>
    </dgm:pt>
    <dgm:pt modelId="{7EF49DF2-AC40-4CBD-A28A-C23041B0CD1E}">
      <dgm:prSet phldrT="[Text]" custT="1"/>
      <dgm:spPr/>
      <dgm:t>
        <a:bodyPr/>
        <a:lstStyle/>
        <a:p>
          <a:pPr algn="l"/>
          <a:r>
            <a:rPr lang="en-US" sz="1400" b="1" dirty="0">
              <a:latin typeface="+mn-lt"/>
            </a:rPr>
            <a:t>Farm Scale</a:t>
          </a:r>
        </a:p>
        <a:p>
          <a:pPr algn="l"/>
          <a:r>
            <a:rPr lang="en-US" sz="1300" dirty="0">
              <a:latin typeface="+mn-lt"/>
            </a:rPr>
            <a:t>Farmer-supplied activity data</a:t>
          </a:r>
          <a:endParaRPr lang="en-US" sz="1300" b="1" dirty="0">
            <a:latin typeface="+mn-lt"/>
          </a:endParaRPr>
        </a:p>
      </dgm:t>
    </dgm:pt>
    <dgm:pt modelId="{B2907D02-C489-4BBF-AB75-AE53F6F370F0}" type="parTrans" cxnId="{248F5B64-9AFE-445F-A443-1B0CF4FD1E92}">
      <dgm:prSet/>
      <dgm:spPr/>
      <dgm:t>
        <a:bodyPr/>
        <a:lstStyle/>
        <a:p>
          <a:endParaRPr lang="en-US">
            <a:latin typeface="+mn-lt"/>
          </a:endParaRPr>
        </a:p>
      </dgm:t>
    </dgm:pt>
    <dgm:pt modelId="{1DB9DDBA-FB35-4564-AD5C-E054FA0695D1}" type="sibTrans" cxnId="{248F5B64-9AFE-445F-A443-1B0CF4FD1E92}">
      <dgm:prSet/>
      <dgm:spPr/>
      <dgm:t>
        <a:bodyPr/>
        <a:lstStyle/>
        <a:p>
          <a:endParaRPr lang="en-US">
            <a:latin typeface="+mn-lt"/>
          </a:endParaRPr>
        </a:p>
      </dgm:t>
    </dgm:pt>
    <dgm:pt modelId="{4FD18B26-FC07-4528-8459-496291E9A199}">
      <dgm:prSet phldrT="[Text]" custT="1"/>
      <dgm:spPr>
        <a:ln w="12700">
          <a:solidFill>
            <a:schemeClr val="accent1"/>
          </a:solidFill>
        </a:ln>
      </dgm:spPr>
      <dgm:t>
        <a:bodyPr/>
        <a:lstStyle/>
        <a:p>
          <a:pPr algn="l"/>
          <a:r>
            <a:rPr lang="en-US" sz="1400" b="1" dirty="0">
              <a:latin typeface="+mn-lt"/>
            </a:rPr>
            <a:t>Farm Scale</a:t>
          </a:r>
        </a:p>
        <a:p>
          <a:pPr algn="l"/>
          <a:r>
            <a:rPr lang="en-US" sz="1300" dirty="0">
              <a:latin typeface="+mn-lt"/>
            </a:rPr>
            <a:t>Field-scale tools used to estimate GHG emissions/ sequestration  (e.g., COMET)</a:t>
          </a:r>
          <a:endParaRPr lang="en-US" sz="1300" b="1" dirty="0">
            <a:latin typeface="+mn-lt"/>
          </a:endParaRPr>
        </a:p>
      </dgm:t>
    </dgm:pt>
    <dgm:pt modelId="{921B5813-2275-41A7-8360-6F7F7FC9E2B6}" type="parTrans" cxnId="{2BF66F85-9B23-4CCE-98DD-E23585D1848C}">
      <dgm:prSet/>
      <dgm:spPr/>
      <dgm:t>
        <a:bodyPr/>
        <a:lstStyle/>
        <a:p>
          <a:endParaRPr lang="en-US">
            <a:latin typeface="+mn-lt"/>
          </a:endParaRPr>
        </a:p>
      </dgm:t>
    </dgm:pt>
    <dgm:pt modelId="{A2ECC01C-6C96-4AC3-8F99-4EB80F96054D}" type="sibTrans" cxnId="{2BF66F85-9B23-4CCE-98DD-E23585D1848C}">
      <dgm:prSet/>
      <dgm:spPr/>
      <dgm:t>
        <a:bodyPr/>
        <a:lstStyle/>
        <a:p>
          <a:endParaRPr lang="en-US">
            <a:latin typeface="+mn-lt"/>
          </a:endParaRPr>
        </a:p>
      </dgm:t>
    </dgm:pt>
    <dgm:pt modelId="{72BD6A6D-8DD3-4F60-905D-C0D565DBC02D}">
      <dgm:prSet phldrT="[Text]" custT="1"/>
      <dgm:spPr/>
      <dgm:t>
        <a:bodyPr/>
        <a:lstStyle/>
        <a:p>
          <a:pPr algn="l"/>
          <a:r>
            <a:rPr lang="en-US" sz="1400" b="1" dirty="0">
              <a:latin typeface="+mn-lt"/>
            </a:rPr>
            <a:t>Farm Scale</a:t>
          </a:r>
        </a:p>
        <a:p>
          <a:pPr algn="l"/>
          <a:r>
            <a:rPr lang="en-US" sz="1300" dirty="0">
              <a:latin typeface="+mn-lt"/>
            </a:rPr>
            <a:t>Field/farm-level GHG impacts</a:t>
          </a:r>
          <a:endParaRPr lang="en-US" sz="1300" b="1" dirty="0">
            <a:latin typeface="+mn-lt"/>
          </a:endParaRPr>
        </a:p>
      </dgm:t>
    </dgm:pt>
    <dgm:pt modelId="{7EA4D653-126F-4966-952A-208B5E75137A}" type="parTrans" cxnId="{10054D86-7CFB-4BAF-9B71-C1F846C8CBFA}">
      <dgm:prSet/>
      <dgm:spPr/>
      <dgm:t>
        <a:bodyPr/>
        <a:lstStyle/>
        <a:p>
          <a:endParaRPr lang="en-US">
            <a:latin typeface="+mn-lt"/>
          </a:endParaRPr>
        </a:p>
      </dgm:t>
    </dgm:pt>
    <dgm:pt modelId="{4427F85D-8BB5-4799-A2C6-9EFE388EEE13}" type="sibTrans" cxnId="{10054D86-7CFB-4BAF-9B71-C1F846C8CBFA}">
      <dgm:prSet/>
      <dgm:spPr/>
      <dgm:t>
        <a:bodyPr/>
        <a:lstStyle/>
        <a:p>
          <a:endParaRPr lang="en-US">
            <a:latin typeface="+mn-lt"/>
          </a:endParaRPr>
        </a:p>
      </dgm:t>
    </dgm:pt>
    <dgm:pt modelId="{848790DA-C4D4-490F-895B-BE0275CACB08}" type="pres">
      <dgm:prSet presAssocID="{D9F47E9C-6462-4BE2-9E8E-9E97E31C1AEA}" presName="diagram" presStyleCnt="0">
        <dgm:presLayoutVars>
          <dgm:chPref val="1"/>
          <dgm:dir/>
          <dgm:animOne val="branch"/>
          <dgm:animLvl val="lvl"/>
          <dgm:resizeHandles/>
        </dgm:presLayoutVars>
      </dgm:prSet>
      <dgm:spPr/>
    </dgm:pt>
    <dgm:pt modelId="{B483358F-97FD-4509-8B03-43297CD4E370}" type="pres">
      <dgm:prSet presAssocID="{517D2129-F8A1-47E6-B8A9-E4D800DDEBC2}" presName="root" presStyleCnt="0"/>
      <dgm:spPr/>
    </dgm:pt>
    <dgm:pt modelId="{CE9A4993-8088-4EB8-A204-D29BD1758457}" type="pres">
      <dgm:prSet presAssocID="{517D2129-F8A1-47E6-B8A9-E4D800DDEBC2}" presName="rootComposite" presStyleCnt="0"/>
      <dgm:spPr/>
    </dgm:pt>
    <dgm:pt modelId="{36E2758A-11C2-42C5-BAC5-D778B7E11CFA}" type="pres">
      <dgm:prSet presAssocID="{517D2129-F8A1-47E6-B8A9-E4D800DDEBC2}" presName="rootText" presStyleLbl="node1" presStyleIdx="0" presStyleCnt="3" custLinFactX="24142" custLinFactNeighborX="100000" custLinFactNeighborY="10330"/>
      <dgm:spPr/>
    </dgm:pt>
    <dgm:pt modelId="{C0230A25-2AB6-4E11-8725-FE183FFE1509}" type="pres">
      <dgm:prSet presAssocID="{517D2129-F8A1-47E6-B8A9-E4D800DDEBC2}" presName="rootConnector" presStyleLbl="node1" presStyleIdx="0" presStyleCnt="3"/>
      <dgm:spPr/>
    </dgm:pt>
    <dgm:pt modelId="{4C3DC1DF-4B6C-470D-98F8-CC21D2B107A4}" type="pres">
      <dgm:prSet presAssocID="{517D2129-F8A1-47E6-B8A9-E4D800DDEBC2}" presName="childShape" presStyleCnt="0"/>
      <dgm:spPr/>
    </dgm:pt>
    <dgm:pt modelId="{9275217A-74C1-4984-8763-49F8D83A7285}" type="pres">
      <dgm:prSet presAssocID="{5E52D16C-5C5E-4E8E-B2A9-1E355EFE5724}" presName="Name13" presStyleLbl="parChTrans1D2" presStyleIdx="0" presStyleCnt="9"/>
      <dgm:spPr/>
    </dgm:pt>
    <dgm:pt modelId="{D43A998F-2529-4181-8937-734391EFCE03}" type="pres">
      <dgm:prSet presAssocID="{427A6D69-8CCA-4497-944B-94032CC84458}" presName="childText" presStyleLbl="bgAcc1" presStyleIdx="0" presStyleCnt="9" custLinFactX="54203" custLinFactNeighborX="100000" custLinFactNeighborY="-3462">
        <dgm:presLayoutVars>
          <dgm:bulletEnabled val="1"/>
        </dgm:presLayoutVars>
      </dgm:prSet>
      <dgm:spPr/>
    </dgm:pt>
    <dgm:pt modelId="{7EBF68A7-4DE5-49C3-A17C-3DB7DFB502CB}" type="pres">
      <dgm:prSet presAssocID="{F81C79D3-6897-4A3F-9C8D-8215F059F583}" presName="Name13" presStyleLbl="parChTrans1D2" presStyleIdx="1" presStyleCnt="9"/>
      <dgm:spPr/>
    </dgm:pt>
    <dgm:pt modelId="{6C2CA822-09D1-46D5-80A3-466975DAB3D7}" type="pres">
      <dgm:prSet presAssocID="{54D5DD7D-269D-47E4-B153-B2417D2A261B}" presName="childText" presStyleLbl="bgAcc1" presStyleIdx="1" presStyleCnt="9" custLinFactX="52549" custLinFactNeighborX="100000" custLinFactNeighborY="-14655">
        <dgm:presLayoutVars>
          <dgm:bulletEnabled val="1"/>
        </dgm:presLayoutVars>
      </dgm:prSet>
      <dgm:spPr/>
    </dgm:pt>
    <dgm:pt modelId="{C2FB7386-3DC2-4017-939F-561017612EBA}" type="pres">
      <dgm:prSet presAssocID="{B2907D02-C489-4BBF-AB75-AE53F6F370F0}" presName="Name13" presStyleLbl="parChTrans1D2" presStyleIdx="2" presStyleCnt="9"/>
      <dgm:spPr/>
    </dgm:pt>
    <dgm:pt modelId="{BC9965CE-A46C-48BF-88B4-0709CED8EBB1}" type="pres">
      <dgm:prSet presAssocID="{7EF49DF2-AC40-4CBD-A28A-C23041B0CD1E}" presName="childText" presStyleLbl="bgAcc1" presStyleIdx="2" presStyleCnt="9" custScaleY="123221" custLinFactX="54549" custLinFactNeighborX="100000" custLinFactNeighborY="-17410">
        <dgm:presLayoutVars>
          <dgm:bulletEnabled val="1"/>
        </dgm:presLayoutVars>
      </dgm:prSet>
      <dgm:spPr/>
    </dgm:pt>
    <dgm:pt modelId="{2DEF9628-F352-4843-9456-D65F41ECD1A8}" type="pres">
      <dgm:prSet presAssocID="{D7BADE6D-CF1F-49B9-8EA6-6B6922C94885}" presName="root" presStyleCnt="0"/>
      <dgm:spPr/>
    </dgm:pt>
    <dgm:pt modelId="{C5AF0217-31A6-4E4A-9B0F-1D0BEC5CD306}" type="pres">
      <dgm:prSet presAssocID="{D7BADE6D-CF1F-49B9-8EA6-6B6922C94885}" presName="rootComposite" presStyleCnt="0"/>
      <dgm:spPr/>
    </dgm:pt>
    <dgm:pt modelId="{3D1F23B8-5BE1-4063-8F89-2C91A3F9D242}" type="pres">
      <dgm:prSet presAssocID="{D7BADE6D-CF1F-49B9-8EA6-6B6922C94885}" presName="rootText" presStyleLbl="node1" presStyleIdx="1" presStyleCnt="3" custLinFactX="-22249" custLinFactNeighborX="-100000" custLinFactNeighborY="6795"/>
      <dgm:spPr/>
    </dgm:pt>
    <dgm:pt modelId="{517C818E-179D-481B-B3F3-3FE851760F9E}" type="pres">
      <dgm:prSet presAssocID="{D7BADE6D-CF1F-49B9-8EA6-6B6922C94885}" presName="rootConnector" presStyleLbl="node1" presStyleIdx="1" presStyleCnt="3"/>
      <dgm:spPr/>
    </dgm:pt>
    <dgm:pt modelId="{F502678F-022D-4529-8FF8-ADABE7C3E624}" type="pres">
      <dgm:prSet presAssocID="{D7BADE6D-CF1F-49B9-8EA6-6B6922C94885}" presName="childShape" presStyleCnt="0"/>
      <dgm:spPr/>
    </dgm:pt>
    <dgm:pt modelId="{B4088779-1401-41A1-BB97-5E227D8B853B}" type="pres">
      <dgm:prSet presAssocID="{0CBAFA09-CC85-451A-B0A6-0291E79A052B}" presName="Name13" presStyleLbl="parChTrans1D2" presStyleIdx="3" presStyleCnt="9"/>
      <dgm:spPr/>
    </dgm:pt>
    <dgm:pt modelId="{E85AEE0B-2FD7-4F92-A26F-C63648B48E25}" type="pres">
      <dgm:prSet presAssocID="{D60A3B8F-923E-4D5A-A77F-EA09186C1D40}" presName="childText" presStyleLbl="bgAcc1" presStyleIdx="3" presStyleCnt="9" custLinFactX="-58098" custLinFactNeighborX="-100000" custLinFactNeighborY="-235">
        <dgm:presLayoutVars>
          <dgm:bulletEnabled val="1"/>
        </dgm:presLayoutVars>
      </dgm:prSet>
      <dgm:spPr/>
    </dgm:pt>
    <dgm:pt modelId="{0A9D2A78-DDF1-446C-B9C5-A4BFF3788899}" type="pres">
      <dgm:prSet presAssocID="{0C42367F-B16A-45EE-BC4B-994143693700}" presName="Name13" presStyleLbl="parChTrans1D2" presStyleIdx="4" presStyleCnt="9"/>
      <dgm:spPr/>
    </dgm:pt>
    <dgm:pt modelId="{B5C3B5D0-9CCE-4745-A5E0-532A8917AF22}" type="pres">
      <dgm:prSet presAssocID="{BE813EA9-B0A3-4320-AEDF-8753DB9E9AD8}" presName="childText" presStyleLbl="bgAcc1" presStyleIdx="4" presStyleCnt="9" custScaleY="117368" custLinFactX="-56444" custLinFactNeighborX="-100000" custLinFactNeighborY="-13534">
        <dgm:presLayoutVars>
          <dgm:bulletEnabled val="1"/>
        </dgm:presLayoutVars>
      </dgm:prSet>
      <dgm:spPr/>
    </dgm:pt>
    <dgm:pt modelId="{A28A944F-A9CC-402C-9A1F-7EA1DA598580}" type="pres">
      <dgm:prSet presAssocID="{921B5813-2275-41A7-8360-6F7F7FC9E2B6}" presName="Name13" presStyleLbl="parChTrans1D2" presStyleIdx="5" presStyleCnt="9"/>
      <dgm:spPr/>
    </dgm:pt>
    <dgm:pt modelId="{83F9BFF4-4B51-4231-A82D-49FE3A4175F6}" type="pres">
      <dgm:prSet presAssocID="{4FD18B26-FC07-4528-8459-496291E9A199}" presName="childText" presStyleLbl="bgAcc1" presStyleIdx="5" presStyleCnt="9" custScaleX="110285" custLinFactX="-55775" custLinFactNeighborX="-100000" custLinFactNeighborY="-19940">
        <dgm:presLayoutVars>
          <dgm:bulletEnabled val="1"/>
        </dgm:presLayoutVars>
      </dgm:prSet>
      <dgm:spPr/>
    </dgm:pt>
    <dgm:pt modelId="{12F07B66-9609-4C3E-9F46-4D82F2AFA992}" type="pres">
      <dgm:prSet presAssocID="{D6130D7E-AEDE-4901-A817-A1B6280422A0}" presName="root" presStyleCnt="0"/>
      <dgm:spPr/>
    </dgm:pt>
    <dgm:pt modelId="{BDBBCD76-53C5-420F-9E77-6A84F3D1F926}" type="pres">
      <dgm:prSet presAssocID="{D6130D7E-AEDE-4901-A817-A1B6280422A0}" presName="rootComposite" presStyleCnt="0"/>
      <dgm:spPr/>
    </dgm:pt>
    <dgm:pt modelId="{717CF8F5-2097-4F41-95B5-9355B8B223BB}" type="pres">
      <dgm:prSet presAssocID="{D6130D7E-AEDE-4901-A817-A1B6280422A0}" presName="rootText" presStyleLbl="node1" presStyleIdx="2" presStyleCnt="3" custScaleX="109604" custScaleY="91395" custLinFactNeighborX="163" custLinFactNeighborY="13779"/>
      <dgm:spPr/>
    </dgm:pt>
    <dgm:pt modelId="{4720A0F8-AE8A-48CF-9631-41BEDAED829F}" type="pres">
      <dgm:prSet presAssocID="{D6130D7E-AEDE-4901-A817-A1B6280422A0}" presName="rootConnector" presStyleLbl="node1" presStyleIdx="2" presStyleCnt="3"/>
      <dgm:spPr/>
    </dgm:pt>
    <dgm:pt modelId="{FF5AED6E-3FAC-4DDC-B1BA-0E240FD2B975}" type="pres">
      <dgm:prSet presAssocID="{D6130D7E-AEDE-4901-A817-A1B6280422A0}" presName="childShape" presStyleCnt="0"/>
      <dgm:spPr/>
    </dgm:pt>
    <dgm:pt modelId="{E0705C3A-CCA1-4F9B-A5E9-1F091E2615C4}" type="pres">
      <dgm:prSet presAssocID="{04BD1634-543E-4C3C-9B44-E4C34D5104D8}" presName="Name13" presStyleLbl="parChTrans1D2" presStyleIdx="6" presStyleCnt="9"/>
      <dgm:spPr/>
    </dgm:pt>
    <dgm:pt modelId="{464B8187-1B5D-47D9-ACDD-565291F5ADA8}" type="pres">
      <dgm:prSet presAssocID="{E44DBE0D-57F9-48D4-B4AC-39D2C89A3177}" presName="childText" presStyleLbl="bgAcc1" presStyleIdx="6" presStyleCnt="9" custLinFactNeighborY="5143">
        <dgm:presLayoutVars>
          <dgm:bulletEnabled val="1"/>
        </dgm:presLayoutVars>
      </dgm:prSet>
      <dgm:spPr/>
    </dgm:pt>
    <dgm:pt modelId="{5FB5D67B-1E28-44A8-9088-168A7189FF07}" type="pres">
      <dgm:prSet presAssocID="{5C78F25C-0F63-4ECF-BEB7-5110224F84EF}" presName="Name13" presStyleLbl="parChTrans1D2" presStyleIdx="7" presStyleCnt="9"/>
      <dgm:spPr/>
    </dgm:pt>
    <dgm:pt modelId="{825DE396-245B-4FA4-A597-6D31E25FCBB5}" type="pres">
      <dgm:prSet presAssocID="{D965CC1B-8A02-40B7-8369-40A278B47BDC}" presName="childText" presStyleLbl="bgAcc1" presStyleIdx="7" presStyleCnt="9" custLinFactNeighborY="-2270">
        <dgm:presLayoutVars>
          <dgm:bulletEnabled val="1"/>
        </dgm:presLayoutVars>
      </dgm:prSet>
      <dgm:spPr/>
    </dgm:pt>
    <dgm:pt modelId="{3AFCA64D-ECB5-4C93-8FFA-C1301D9F58F5}" type="pres">
      <dgm:prSet presAssocID="{7EA4D653-126F-4966-952A-208B5E75137A}" presName="Name13" presStyleLbl="parChTrans1D2" presStyleIdx="8" presStyleCnt="9"/>
      <dgm:spPr/>
    </dgm:pt>
    <dgm:pt modelId="{BDF44C8C-2AF9-4D5E-91DA-CC640991E063}" type="pres">
      <dgm:prSet presAssocID="{72BD6A6D-8DD3-4F60-905D-C0D565DBC02D}" presName="childText" presStyleLbl="bgAcc1" presStyleIdx="8" presStyleCnt="9">
        <dgm:presLayoutVars>
          <dgm:bulletEnabled val="1"/>
        </dgm:presLayoutVars>
      </dgm:prSet>
      <dgm:spPr/>
    </dgm:pt>
  </dgm:ptLst>
  <dgm:cxnLst>
    <dgm:cxn modelId="{11F84101-3CBE-40D3-8479-E41953485185}" type="presOf" srcId="{4FD18B26-FC07-4528-8459-496291E9A199}" destId="{83F9BFF4-4B51-4231-A82D-49FE3A4175F6}" srcOrd="0" destOrd="0" presId="urn:microsoft.com/office/officeart/2005/8/layout/hierarchy3"/>
    <dgm:cxn modelId="{80470D03-54CC-4842-8C95-CDBE0E6756B5}" type="presOf" srcId="{F81C79D3-6897-4A3F-9C8D-8215F059F583}" destId="{7EBF68A7-4DE5-49C3-A17C-3DB7DFB502CB}" srcOrd="0" destOrd="0" presId="urn:microsoft.com/office/officeart/2005/8/layout/hierarchy3"/>
    <dgm:cxn modelId="{2A08B906-EF3D-4BBA-8C88-88AD54104FFF}" srcId="{517D2129-F8A1-47E6-B8A9-E4D800DDEBC2}" destId="{427A6D69-8CCA-4497-944B-94032CC84458}" srcOrd="0" destOrd="0" parTransId="{5E52D16C-5C5E-4E8E-B2A9-1E355EFE5724}" sibTransId="{A0F3D9BB-464D-447E-B933-478C469E6EB8}"/>
    <dgm:cxn modelId="{02923B11-B5AD-4A6A-BECA-372A468AD0BF}" type="presOf" srcId="{D6130D7E-AEDE-4901-A817-A1B6280422A0}" destId="{717CF8F5-2097-4F41-95B5-9355B8B223BB}" srcOrd="0" destOrd="0" presId="urn:microsoft.com/office/officeart/2005/8/layout/hierarchy3"/>
    <dgm:cxn modelId="{74D59B21-374E-4F63-9135-A08B10DC872F}" type="presOf" srcId="{D7BADE6D-CF1F-49B9-8EA6-6B6922C94885}" destId="{3D1F23B8-5BE1-4063-8F89-2C91A3F9D242}" srcOrd="0" destOrd="0" presId="urn:microsoft.com/office/officeart/2005/8/layout/hierarchy3"/>
    <dgm:cxn modelId="{1717D622-0B96-4A13-B353-2B54107038D8}" type="presOf" srcId="{D7BADE6D-CF1F-49B9-8EA6-6B6922C94885}" destId="{517C818E-179D-481B-B3F3-3FE851760F9E}" srcOrd="1" destOrd="0" presId="urn:microsoft.com/office/officeart/2005/8/layout/hierarchy3"/>
    <dgm:cxn modelId="{1EC82B27-37F7-421F-99C3-82F88B640660}" type="presOf" srcId="{D9F47E9C-6462-4BE2-9E8E-9E97E31C1AEA}" destId="{848790DA-C4D4-490F-895B-BE0275CACB08}" srcOrd="0" destOrd="0" presId="urn:microsoft.com/office/officeart/2005/8/layout/hierarchy3"/>
    <dgm:cxn modelId="{09CCFF2A-5ACF-4E6C-8E41-96D6C74632E3}" type="presOf" srcId="{D6130D7E-AEDE-4901-A817-A1B6280422A0}" destId="{4720A0F8-AE8A-48CF-9631-41BEDAED829F}" srcOrd="1" destOrd="0" presId="urn:microsoft.com/office/officeart/2005/8/layout/hierarchy3"/>
    <dgm:cxn modelId="{F4F85E5E-CC44-455E-95BA-AE44DF9D6980}" type="presOf" srcId="{921B5813-2275-41A7-8360-6F7F7FC9E2B6}" destId="{A28A944F-A9CC-402C-9A1F-7EA1DA598580}" srcOrd="0" destOrd="0" presId="urn:microsoft.com/office/officeart/2005/8/layout/hierarchy3"/>
    <dgm:cxn modelId="{81EB3D42-2BAD-43E4-8DAA-05513D5BE837}" srcId="{D9F47E9C-6462-4BE2-9E8E-9E97E31C1AEA}" destId="{D7BADE6D-CF1F-49B9-8EA6-6B6922C94885}" srcOrd="1" destOrd="0" parTransId="{73AF3B9D-13F1-47C4-8337-97429F68F333}" sibTransId="{C892658E-E301-4018-8AD0-E7B7A1C80CE0}"/>
    <dgm:cxn modelId="{248F5B64-9AFE-445F-A443-1B0CF4FD1E92}" srcId="{517D2129-F8A1-47E6-B8A9-E4D800DDEBC2}" destId="{7EF49DF2-AC40-4CBD-A28A-C23041B0CD1E}" srcOrd="2" destOrd="0" parTransId="{B2907D02-C489-4BBF-AB75-AE53F6F370F0}" sibTransId="{1DB9DDBA-FB35-4564-AD5C-E054FA0695D1}"/>
    <dgm:cxn modelId="{CB922D65-E85A-4605-9993-694ED4ABC8D5}" srcId="{D7BADE6D-CF1F-49B9-8EA6-6B6922C94885}" destId="{D60A3B8F-923E-4D5A-A77F-EA09186C1D40}" srcOrd="0" destOrd="0" parTransId="{0CBAFA09-CC85-451A-B0A6-0291E79A052B}" sibTransId="{9288E010-61B9-44D9-B2A1-614A8FE51F4A}"/>
    <dgm:cxn modelId="{6B24C566-8FA1-4C47-8C9C-4A8E25BBD22D}" type="presOf" srcId="{D60A3B8F-923E-4D5A-A77F-EA09186C1D40}" destId="{E85AEE0B-2FD7-4F92-A26F-C63648B48E25}" srcOrd="0" destOrd="0" presId="urn:microsoft.com/office/officeart/2005/8/layout/hierarchy3"/>
    <dgm:cxn modelId="{3884BD67-6840-48DB-8944-D4384C05BFD5}" type="presOf" srcId="{0C42367F-B16A-45EE-BC4B-994143693700}" destId="{0A9D2A78-DDF1-446C-B9C5-A4BFF3788899}" srcOrd="0" destOrd="0" presId="urn:microsoft.com/office/officeart/2005/8/layout/hierarchy3"/>
    <dgm:cxn modelId="{0C88566C-037A-496D-BBA9-EE6A6611F3EC}" srcId="{D6130D7E-AEDE-4901-A817-A1B6280422A0}" destId="{E44DBE0D-57F9-48D4-B4AC-39D2C89A3177}" srcOrd="0" destOrd="0" parTransId="{04BD1634-543E-4C3C-9B44-E4C34D5104D8}" sibTransId="{859E2FE2-B11E-438F-B915-8F4A5CCD8611}"/>
    <dgm:cxn modelId="{857AFA6F-4A92-4141-A475-E0648B923B76}" srcId="{D9F47E9C-6462-4BE2-9E8E-9E97E31C1AEA}" destId="{517D2129-F8A1-47E6-B8A9-E4D800DDEBC2}" srcOrd="0" destOrd="0" parTransId="{D4242502-8189-4C06-B31B-C89AAE865FF0}" sibTransId="{C3D9C5BE-D1F0-4D6F-AAC7-E23053C37553}"/>
    <dgm:cxn modelId="{4E04A970-E0E4-4F68-A57C-6065FCF026AA}" type="presOf" srcId="{7EF49DF2-AC40-4CBD-A28A-C23041B0CD1E}" destId="{BC9965CE-A46C-48BF-88B4-0709CED8EBB1}" srcOrd="0" destOrd="0" presId="urn:microsoft.com/office/officeart/2005/8/layout/hierarchy3"/>
    <dgm:cxn modelId="{6DD71251-D167-47E0-8810-4FE9530C0651}" srcId="{D6130D7E-AEDE-4901-A817-A1B6280422A0}" destId="{D965CC1B-8A02-40B7-8369-40A278B47BDC}" srcOrd="1" destOrd="0" parTransId="{5C78F25C-0F63-4ECF-BEB7-5110224F84EF}" sibTransId="{1AE9A5E1-6546-49E6-8A3D-70308AA45BCA}"/>
    <dgm:cxn modelId="{DD05347A-6725-4A4F-A84F-0F5EC400A7A3}" type="presOf" srcId="{7EA4D653-126F-4966-952A-208B5E75137A}" destId="{3AFCA64D-ECB5-4C93-8FFA-C1301D9F58F5}" srcOrd="0" destOrd="0" presId="urn:microsoft.com/office/officeart/2005/8/layout/hierarchy3"/>
    <dgm:cxn modelId="{3EA0797A-E1B5-408C-B3B6-27FFE19205EF}" srcId="{D9F47E9C-6462-4BE2-9E8E-9E97E31C1AEA}" destId="{D6130D7E-AEDE-4901-A817-A1B6280422A0}" srcOrd="2" destOrd="0" parTransId="{6976B388-E487-413E-BD19-413CF87EE421}" sibTransId="{57C735A7-0CAE-4438-BB8E-E88861BCA1EF}"/>
    <dgm:cxn modelId="{318D967C-0A40-4B8E-ADE2-C81A8B591B5D}" type="presOf" srcId="{E44DBE0D-57F9-48D4-B4AC-39D2C89A3177}" destId="{464B8187-1B5D-47D9-ACDD-565291F5ADA8}" srcOrd="0" destOrd="0" presId="urn:microsoft.com/office/officeart/2005/8/layout/hierarchy3"/>
    <dgm:cxn modelId="{98950A80-BD93-4117-8377-0A7B74282EAC}" type="presOf" srcId="{B2907D02-C489-4BBF-AB75-AE53F6F370F0}" destId="{C2FB7386-3DC2-4017-939F-561017612EBA}" srcOrd="0" destOrd="0" presId="urn:microsoft.com/office/officeart/2005/8/layout/hierarchy3"/>
    <dgm:cxn modelId="{2BF66F85-9B23-4CCE-98DD-E23585D1848C}" srcId="{D7BADE6D-CF1F-49B9-8EA6-6B6922C94885}" destId="{4FD18B26-FC07-4528-8459-496291E9A199}" srcOrd="2" destOrd="0" parTransId="{921B5813-2275-41A7-8360-6F7F7FC9E2B6}" sibTransId="{A2ECC01C-6C96-4AC3-8F99-4EB80F96054D}"/>
    <dgm:cxn modelId="{10054D86-7CFB-4BAF-9B71-C1F846C8CBFA}" srcId="{D6130D7E-AEDE-4901-A817-A1B6280422A0}" destId="{72BD6A6D-8DD3-4F60-905D-C0D565DBC02D}" srcOrd="2" destOrd="0" parTransId="{7EA4D653-126F-4966-952A-208B5E75137A}" sibTransId="{4427F85D-8BB5-4799-A2C6-9EFE388EEE13}"/>
    <dgm:cxn modelId="{5BB25786-40F3-4EE8-9EAF-4164513DD585}" type="presOf" srcId="{04BD1634-543E-4C3C-9B44-E4C34D5104D8}" destId="{E0705C3A-CCA1-4F9B-A5E9-1F091E2615C4}" srcOrd="0" destOrd="0" presId="urn:microsoft.com/office/officeart/2005/8/layout/hierarchy3"/>
    <dgm:cxn modelId="{3252D5A2-53D0-46F7-8AA7-03458D6C8D50}" type="presOf" srcId="{72BD6A6D-8DD3-4F60-905D-C0D565DBC02D}" destId="{BDF44C8C-2AF9-4D5E-91DA-CC640991E063}" srcOrd="0" destOrd="0" presId="urn:microsoft.com/office/officeart/2005/8/layout/hierarchy3"/>
    <dgm:cxn modelId="{7C3194C1-149E-43C8-9EA8-D2A642E34A94}" type="presOf" srcId="{517D2129-F8A1-47E6-B8A9-E4D800DDEBC2}" destId="{36E2758A-11C2-42C5-BAC5-D778B7E11CFA}" srcOrd="0" destOrd="0" presId="urn:microsoft.com/office/officeart/2005/8/layout/hierarchy3"/>
    <dgm:cxn modelId="{5266DBC9-BBE5-49D9-8C85-4810CFD4627D}" srcId="{517D2129-F8A1-47E6-B8A9-E4D800DDEBC2}" destId="{54D5DD7D-269D-47E4-B153-B2417D2A261B}" srcOrd="1" destOrd="0" parTransId="{F81C79D3-6897-4A3F-9C8D-8215F059F583}" sibTransId="{6C3CB7F4-7CB9-4776-9271-C3667C5CFFC1}"/>
    <dgm:cxn modelId="{CD273AD6-2DA0-43B6-AB36-2994D3EDC976}" type="presOf" srcId="{D965CC1B-8A02-40B7-8369-40A278B47BDC}" destId="{825DE396-245B-4FA4-A597-6D31E25FCBB5}" srcOrd="0" destOrd="0" presId="urn:microsoft.com/office/officeart/2005/8/layout/hierarchy3"/>
    <dgm:cxn modelId="{81750BDA-B59C-4959-9C01-8D6A24ED680E}" type="presOf" srcId="{BE813EA9-B0A3-4320-AEDF-8753DB9E9AD8}" destId="{B5C3B5D0-9CCE-4745-A5E0-532A8917AF22}" srcOrd="0" destOrd="0" presId="urn:microsoft.com/office/officeart/2005/8/layout/hierarchy3"/>
    <dgm:cxn modelId="{53C0F9DA-5B2E-4DDB-8934-7E9B9881ACBC}" type="presOf" srcId="{54D5DD7D-269D-47E4-B153-B2417D2A261B}" destId="{6C2CA822-09D1-46D5-80A3-466975DAB3D7}" srcOrd="0" destOrd="0" presId="urn:microsoft.com/office/officeart/2005/8/layout/hierarchy3"/>
    <dgm:cxn modelId="{D8011BE2-A19C-45C9-BEB9-49CF2E7E45C4}" srcId="{D7BADE6D-CF1F-49B9-8EA6-6B6922C94885}" destId="{BE813EA9-B0A3-4320-AEDF-8753DB9E9AD8}" srcOrd="1" destOrd="0" parTransId="{0C42367F-B16A-45EE-BC4B-994143693700}" sibTransId="{2CF69EC2-A5E0-4AD9-80C0-11216FBF9B9B}"/>
    <dgm:cxn modelId="{F6D467E6-CD7E-4933-A7E7-9A8690263137}" type="presOf" srcId="{427A6D69-8CCA-4497-944B-94032CC84458}" destId="{D43A998F-2529-4181-8937-734391EFCE03}" srcOrd="0" destOrd="0" presId="urn:microsoft.com/office/officeart/2005/8/layout/hierarchy3"/>
    <dgm:cxn modelId="{D01866E7-00DE-4326-96E5-4DBB4B57B3AF}" type="presOf" srcId="{5E52D16C-5C5E-4E8E-B2A9-1E355EFE5724}" destId="{9275217A-74C1-4984-8763-49F8D83A7285}" srcOrd="0" destOrd="0" presId="urn:microsoft.com/office/officeart/2005/8/layout/hierarchy3"/>
    <dgm:cxn modelId="{6880D0F6-0A15-48D5-AF74-DC5DA9475B36}" type="presOf" srcId="{0CBAFA09-CC85-451A-B0A6-0291E79A052B}" destId="{B4088779-1401-41A1-BB97-5E227D8B853B}" srcOrd="0" destOrd="0" presId="urn:microsoft.com/office/officeart/2005/8/layout/hierarchy3"/>
    <dgm:cxn modelId="{BEBC21FC-C797-44EF-B405-D46D77ADE6F4}" type="presOf" srcId="{5C78F25C-0F63-4ECF-BEB7-5110224F84EF}" destId="{5FB5D67B-1E28-44A8-9088-168A7189FF07}" srcOrd="0" destOrd="0" presId="urn:microsoft.com/office/officeart/2005/8/layout/hierarchy3"/>
    <dgm:cxn modelId="{2A5BDFFF-7503-4E1E-B188-5BC6D4EE49E0}" type="presOf" srcId="{517D2129-F8A1-47E6-B8A9-E4D800DDEBC2}" destId="{C0230A25-2AB6-4E11-8725-FE183FFE1509}" srcOrd="1" destOrd="0" presId="urn:microsoft.com/office/officeart/2005/8/layout/hierarchy3"/>
    <dgm:cxn modelId="{E630BBBD-F926-4501-96E6-0880CAFCA5A2}" type="presParOf" srcId="{848790DA-C4D4-490F-895B-BE0275CACB08}" destId="{B483358F-97FD-4509-8B03-43297CD4E370}" srcOrd="0" destOrd="0" presId="urn:microsoft.com/office/officeart/2005/8/layout/hierarchy3"/>
    <dgm:cxn modelId="{FFAA2EFF-5FCA-4C83-8A04-45C9900516DB}" type="presParOf" srcId="{B483358F-97FD-4509-8B03-43297CD4E370}" destId="{CE9A4993-8088-4EB8-A204-D29BD1758457}" srcOrd="0" destOrd="0" presId="urn:microsoft.com/office/officeart/2005/8/layout/hierarchy3"/>
    <dgm:cxn modelId="{AB994E02-0E29-4A83-B882-4BE248F6F82D}" type="presParOf" srcId="{CE9A4993-8088-4EB8-A204-D29BD1758457}" destId="{36E2758A-11C2-42C5-BAC5-D778B7E11CFA}" srcOrd="0" destOrd="0" presId="urn:microsoft.com/office/officeart/2005/8/layout/hierarchy3"/>
    <dgm:cxn modelId="{A3DEA313-2869-4B21-817F-0471902FE0B1}" type="presParOf" srcId="{CE9A4993-8088-4EB8-A204-D29BD1758457}" destId="{C0230A25-2AB6-4E11-8725-FE183FFE1509}" srcOrd="1" destOrd="0" presId="urn:microsoft.com/office/officeart/2005/8/layout/hierarchy3"/>
    <dgm:cxn modelId="{3AC8CDBF-6DED-41AC-9FB5-F2397D940EB3}" type="presParOf" srcId="{B483358F-97FD-4509-8B03-43297CD4E370}" destId="{4C3DC1DF-4B6C-470D-98F8-CC21D2B107A4}" srcOrd="1" destOrd="0" presId="urn:microsoft.com/office/officeart/2005/8/layout/hierarchy3"/>
    <dgm:cxn modelId="{04863405-EC0F-4C55-8333-2D768833E302}" type="presParOf" srcId="{4C3DC1DF-4B6C-470D-98F8-CC21D2B107A4}" destId="{9275217A-74C1-4984-8763-49F8D83A7285}" srcOrd="0" destOrd="0" presId="urn:microsoft.com/office/officeart/2005/8/layout/hierarchy3"/>
    <dgm:cxn modelId="{4F605322-A64B-468B-970E-0831C86649E3}" type="presParOf" srcId="{4C3DC1DF-4B6C-470D-98F8-CC21D2B107A4}" destId="{D43A998F-2529-4181-8937-734391EFCE03}" srcOrd="1" destOrd="0" presId="urn:microsoft.com/office/officeart/2005/8/layout/hierarchy3"/>
    <dgm:cxn modelId="{E40E6A9D-3B39-4911-B3A4-81621BAA8908}" type="presParOf" srcId="{4C3DC1DF-4B6C-470D-98F8-CC21D2B107A4}" destId="{7EBF68A7-4DE5-49C3-A17C-3DB7DFB502CB}" srcOrd="2" destOrd="0" presId="urn:microsoft.com/office/officeart/2005/8/layout/hierarchy3"/>
    <dgm:cxn modelId="{B8EBE8AD-E9E4-4477-9049-1187737A5983}" type="presParOf" srcId="{4C3DC1DF-4B6C-470D-98F8-CC21D2B107A4}" destId="{6C2CA822-09D1-46D5-80A3-466975DAB3D7}" srcOrd="3" destOrd="0" presId="urn:microsoft.com/office/officeart/2005/8/layout/hierarchy3"/>
    <dgm:cxn modelId="{A6832FE0-6E80-463B-869A-94D42375E6FD}" type="presParOf" srcId="{4C3DC1DF-4B6C-470D-98F8-CC21D2B107A4}" destId="{C2FB7386-3DC2-4017-939F-561017612EBA}" srcOrd="4" destOrd="0" presId="urn:microsoft.com/office/officeart/2005/8/layout/hierarchy3"/>
    <dgm:cxn modelId="{6263A6C3-87BB-4B7A-8E1A-7ACA631963D3}" type="presParOf" srcId="{4C3DC1DF-4B6C-470D-98F8-CC21D2B107A4}" destId="{BC9965CE-A46C-48BF-88B4-0709CED8EBB1}" srcOrd="5" destOrd="0" presId="urn:microsoft.com/office/officeart/2005/8/layout/hierarchy3"/>
    <dgm:cxn modelId="{93D45266-40E7-4BB9-BBDF-F1BCFD4CF2C6}" type="presParOf" srcId="{848790DA-C4D4-490F-895B-BE0275CACB08}" destId="{2DEF9628-F352-4843-9456-D65F41ECD1A8}" srcOrd="1" destOrd="0" presId="urn:microsoft.com/office/officeart/2005/8/layout/hierarchy3"/>
    <dgm:cxn modelId="{BB320302-4D6A-4BB7-B522-F386B3EC80E1}" type="presParOf" srcId="{2DEF9628-F352-4843-9456-D65F41ECD1A8}" destId="{C5AF0217-31A6-4E4A-9B0F-1D0BEC5CD306}" srcOrd="0" destOrd="0" presId="urn:microsoft.com/office/officeart/2005/8/layout/hierarchy3"/>
    <dgm:cxn modelId="{11FEF1AE-57B2-4B84-8AE3-67AC2BB27A2C}" type="presParOf" srcId="{C5AF0217-31A6-4E4A-9B0F-1D0BEC5CD306}" destId="{3D1F23B8-5BE1-4063-8F89-2C91A3F9D242}" srcOrd="0" destOrd="0" presId="urn:microsoft.com/office/officeart/2005/8/layout/hierarchy3"/>
    <dgm:cxn modelId="{69CEA4A5-6346-4B76-B4D1-030D1B7A7C81}" type="presParOf" srcId="{C5AF0217-31A6-4E4A-9B0F-1D0BEC5CD306}" destId="{517C818E-179D-481B-B3F3-3FE851760F9E}" srcOrd="1" destOrd="0" presId="urn:microsoft.com/office/officeart/2005/8/layout/hierarchy3"/>
    <dgm:cxn modelId="{8E370288-288A-4F1F-A783-F5E2F7390DC2}" type="presParOf" srcId="{2DEF9628-F352-4843-9456-D65F41ECD1A8}" destId="{F502678F-022D-4529-8FF8-ADABE7C3E624}" srcOrd="1" destOrd="0" presId="urn:microsoft.com/office/officeart/2005/8/layout/hierarchy3"/>
    <dgm:cxn modelId="{4FDDC9E0-B7DD-4D34-8A65-5B48369D369B}" type="presParOf" srcId="{F502678F-022D-4529-8FF8-ADABE7C3E624}" destId="{B4088779-1401-41A1-BB97-5E227D8B853B}" srcOrd="0" destOrd="0" presId="urn:microsoft.com/office/officeart/2005/8/layout/hierarchy3"/>
    <dgm:cxn modelId="{2AEE0BE2-992C-4A6E-A176-211FD1BEF640}" type="presParOf" srcId="{F502678F-022D-4529-8FF8-ADABE7C3E624}" destId="{E85AEE0B-2FD7-4F92-A26F-C63648B48E25}" srcOrd="1" destOrd="0" presId="urn:microsoft.com/office/officeart/2005/8/layout/hierarchy3"/>
    <dgm:cxn modelId="{05C2BFCE-1447-4074-AAAD-747533CA123C}" type="presParOf" srcId="{F502678F-022D-4529-8FF8-ADABE7C3E624}" destId="{0A9D2A78-DDF1-446C-B9C5-A4BFF3788899}" srcOrd="2" destOrd="0" presId="urn:microsoft.com/office/officeart/2005/8/layout/hierarchy3"/>
    <dgm:cxn modelId="{6E9F31AD-EC9A-4621-987A-8B9DE2FFE2AD}" type="presParOf" srcId="{F502678F-022D-4529-8FF8-ADABE7C3E624}" destId="{B5C3B5D0-9CCE-4745-A5E0-532A8917AF22}" srcOrd="3" destOrd="0" presId="urn:microsoft.com/office/officeart/2005/8/layout/hierarchy3"/>
    <dgm:cxn modelId="{AD559019-21DE-4B55-9EED-36B24CC3F5A6}" type="presParOf" srcId="{F502678F-022D-4529-8FF8-ADABE7C3E624}" destId="{A28A944F-A9CC-402C-9A1F-7EA1DA598580}" srcOrd="4" destOrd="0" presId="urn:microsoft.com/office/officeart/2005/8/layout/hierarchy3"/>
    <dgm:cxn modelId="{D88B52AB-DB2C-4A62-8423-F329BB4C9711}" type="presParOf" srcId="{F502678F-022D-4529-8FF8-ADABE7C3E624}" destId="{83F9BFF4-4B51-4231-A82D-49FE3A4175F6}" srcOrd="5" destOrd="0" presId="urn:microsoft.com/office/officeart/2005/8/layout/hierarchy3"/>
    <dgm:cxn modelId="{3FE18F7D-7B1D-4375-9418-41B57CE427F6}" type="presParOf" srcId="{848790DA-C4D4-490F-895B-BE0275CACB08}" destId="{12F07B66-9609-4C3E-9F46-4D82F2AFA992}" srcOrd="2" destOrd="0" presId="urn:microsoft.com/office/officeart/2005/8/layout/hierarchy3"/>
    <dgm:cxn modelId="{AD719B3E-55D7-42E4-8D4C-51FECACABCFD}" type="presParOf" srcId="{12F07B66-9609-4C3E-9F46-4D82F2AFA992}" destId="{BDBBCD76-53C5-420F-9E77-6A84F3D1F926}" srcOrd="0" destOrd="0" presId="urn:microsoft.com/office/officeart/2005/8/layout/hierarchy3"/>
    <dgm:cxn modelId="{36875506-7D7C-458D-B07C-CB8BA27EB876}" type="presParOf" srcId="{BDBBCD76-53C5-420F-9E77-6A84F3D1F926}" destId="{717CF8F5-2097-4F41-95B5-9355B8B223BB}" srcOrd="0" destOrd="0" presId="urn:microsoft.com/office/officeart/2005/8/layout/hierarchy3"/>
    <dgm:cxn modelId="{21F79B64-6FAB-44D1-9BA0-4BB12EC3E708}" type="presParOf" srcId="{BDBBCD76-53C5-420F-9E77-6A84F3D1F926}" destId="{4720A0F8-AE8A-48CF-9631-41BEDAED829F}" srcOrd="1" destOrd="0" presId="urn:microsoft.com/office/officeart/2005/8/layout/hierarchy3"/>
    <dgm:cxn modelId="{18A2DDBD-26E7-4318-8FD3-7A07FAB84E3E}" type="presParOf" srcId="{12F07B66-9609-4C3E-9F46-4D82F2AFA992}" destId="{FF5AED6E-3FAC-4DDC-B1BA-0E240FD2B975}" srcOrd="1" destOrd="0" presId="urn:microsoft.com/office/officeart/2005/8/layout/hierarchy3"/>
    <dgm:cxn modelId="{68E35946-C94F-4A82-B94B-8019EFE15CEC}" type="presParOf" srcId="{FF5AED6E-3FAC-4DDC-B1BA-0E240FD2B975}" destId="{E0705C3A-CCA1-4F9B-A5E9-1F091E2615C4}" srcOrd="0" destOrd="0" presId="urn:microsoft.com/office/officeart/2005/8/layout/hierarchy3"/>
    <dgm:cxn modelId="{ED81B335-4454-4943-B7E6-BF93832E85F6}" type="presParOf" srcId="{FF5AED6E-3FAC-4DDC-B1BA-0E240FD2B975}" destId="{464B8187-1B5D-47D9-ACDD-565291F5ADA8}" srcOrd="1" destOrd="0" presId="urn:microsoft.com/office/officeart/2005/8/layout/hierarchy3"/>
    <dgm:cxn modelId="{8FCCC539-E1B0-4B6F-B6DC-0C9EB9F530A2}" type="presParOf" srcId="{FF5AED6E-3FAC-4DDC-B1BA-0E240FD2B975}" destId="{5FB5D67B-1E28-44A8-9088-168A7189FF07}" srcOrd="2" destOrd="0" presId="urn:microsoft.com/office/officeart/2005/8/layout/hierarchy3"/>
    <dgm:cxn modelId="{E26351C4-D4C3-4739-97F7-FE78E0D814AA}" type="presParOf" srcId="{FF5AED6E-3FAC-4DDC-B1BA-0E240FD2B975}" destId="{825DE396-245B-4FA4-A597-6D31E25FCBB5}" srcOrd="3" destOrd="0" presId="urn:microsoft.com/office/officeart/2005/8/layout/hierarchy3"/>
    <dgm:cxn modelId="{08EDF422-EB7D-4205-895D-C9BE0D211A5F}" type="presParOf" srcId="{FF5AED6E-3FAC-4DDC-B1BA-0E240FD2B975}" destId="{3AFCA64D-ECB5-4C93-8FFA-C1301D9F58F5}" srcOrd="4" destOrd="0" presId="urn:microsoft.com/office/officeart/2005/8/layout/hierarchy3"/>
    <dgm:cxn modelId="{4EEA03E3-158C-428B-9202-B73F1B786395}" type="presParOf" srcId="{FF5AED6E-3FAC-4DDC-B1BA-0E240FD2B975}" destId="{BDF44C8C-2AF9-4D5E-91DA-CC640991E063}"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2758A-11C2-42C5-BAC5-D778B7E11CFA}">
      <dsp:nvSpPr>
        <dsp:cNvPr id="0" name=""/>
        <dsp:cNvSpPr/>
      </dsp:nvSpPr>
      <dsp:spPr>
        <a:xfrm>
          <a:off x="2685055" y="123847"/>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Activity Data</a:t>
          </a:r>
        </a:p>
        <a:p>
          <a:pPr marL="0" lvl="0" indent="0" algn="ctr" defTabSz="800100">
            <a:lnSpc>
              <a:spcPct val="90000"/>
            </a:lnSpc>
            <a:spcBef>
              <a:spcPct val="0"/>
            </a:spcBef>
            <a:spcAft>
              <a:spcPct val="35000"/>
            </a:spcAft>
            <a:buNone/>
          </a:pPr>
          <a:r>
            <a:rPr lang="en-US" sz="1400" i="1" kern="1200" dirty="0">
              <a:latin typeface="+mn-lt"/>
            </a:rPr>
            <a:t>Data on adoption of CSAF practices that result in GHG emissions or removals</a:t>
          </a:r>
        </a:p>
      </dsp:txBody>
      <dsp:txXfrm>
        <a:off x="2716688" y="155480"/>
        <a:ext cx="2096791" cy="1016762"/>
      </dsp:txXfrm>
    </dsp:sp>
    <dsp:sp modelId="{9275217A-74C1-4984-8763-49F8D83A7285}">
      <dsp:nvSpPr>
        <dsp:cNvPr id="0" name=""/>
        <dsp:cNvSpPr/>
      </dsp:nvSpPr>
      <dsp:spPr>
        <a:xfrm>
          <a:off x="2901061" y="1203876"/>
          <a:ext cx="199165" cy="661063"/>
        </a:xfrm>
        <a:custGeom>
          <a:avLst/>
          <a:gdLst/>
          <a:ahLst/>
          <a:cxnLst/>
          <a:rect l="0" t="0" r="0" b="0"/>
          <a:pathLst>
            <a:path>
              <a:moveTo>
                <a:pt x="0" y="0"/>
              </a:moveTo>
              <a:lnTo>
                <a:pt x="0" y="661063"/>
              </a:lnTo>
              <a:lnTo>
                <a:pt x="199165" y="66106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3A998F-2529-4181-8937-734391EFCE03}">
      <dsp:nvSpPr>
        <dsp:cNvPr id="0" name=""/>
        <dsp:cNvSpPr/>
      </dsp:nvSpPr>
      <dsp:spPr>
        <a:xfrm>
          <a:off x="3100227" y="1324926"/>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100" kern="1200" dirty="0">
              <a:latin typeface="+mn-lt"/>
            </a:rPr>
            <a:t>Activity data collected through national surveys</a:t>
          </a:r>
          <a:endParaRPr lang="en-US" sz="1100" b="1" i="0" kern="1200" dirty="0">
            <a:latin typeface="+mn-lt"/>
          </a:endParaRPr>
        </a:p>
      </dsp:txBody>
      <dsp:txXfrm>
        <a:off x="3131860" y="1356559"/>
        <a:ext cx="1664779" cy="1016762"/>
      </dsp:txXfrm>
    </dsp:sp>
    <dsp:sp modelId="{7EBF68A7-4DE5-49C3-A17C-3DB7DFB502CB}">
      <dsp:nvSpPr>
        <dsp:cNvPr id="0" name=""/>
        <dsp:cNvSpPr/>
      </dsp:nvSpPr>
      <dsp:spPr>
        <a:xfrm>
          <a:off x="2901061" y="1203876"/>
          <a:ext cx="170584" cy="1890211"/>
        </a:xfrm>
        <a:custGeom>
          <a:avLst/>
          <a:gdLst/>
          <a:ahLst/>
          <a:cxnLst/>
          <a:rect l="0" t="0" r="0" b="0"/>
          <a:pathLst>
            <a:path>
              <a:moveTo>
                <a:pt x="0" y="0"/>
              </a:moveTo>
              <a:lnTo>
                <a:pt x="0" y="1890211"/>
              </a:lnTo>
              <a:lnTo>
                <a:pt x="170584" y="189021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2CA822-09D1-46D5-80A3-466975DAB3D7}">
      <dsp:nvSpPr>
        <dsp:cNvPr id="0" name=""/>
        <dsp:cNvSpPr/>
      </dsp:nvSpPr>
      <dsp:spPr>
        <a:xfrm>
          <a:off x="3071645" y="2554074"/>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300" b="0" kern="1200" dirty="0">
              <a:latin typeface="+mn-lt"/>
            </a:rPr>
            <a:t>Program-level activity data</a:t>
          </a:r>
        </a:p>
      </dsp:txBody>
      <dsp:txXfrm>
        <a:off x="3103278" y="2585707"/>
        <a:ext cx="1664779" cy="1016762"/>
      </dsp:txXfrm>
    </dsp:sp>
    <dsp:sp modelId="{C2FB7386-3DC2-4017-939F-561017612EBA}">
      <dsp:nvSpPr>
        <dsp:cNvPr id="0" name=""/>
        <dsp:cNvSpPr/>
      </dsp:nvSpPr>
      <dsp:spPr>
        <a:xfrm>
          <a:off x="2901061" y="1203876"/>
          <a:ext cx="205144" cy="3335889"/>
        </a:xfrm>
        <a:custGeom>
          <a:avLst/>
          <a:gdLst/>
          <a:ahLst/>
          <a:cxnLst/>
          <a:rect l="0" t="0" r="0" b="0"/>
          <a:pathLst>
            <a:path>
              <a:moveTo>
                <a:pt x="0" y="0"/>
              </a:moveTo>
              <a:lnTo>
                <a:pt x="0" y="3335889"/>
              </a:lnTo>
              <a:lnTo>
                <a:pt x="205144" y="333588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C9965CE-A46C-48BF-88B4-0709CED8EBB1}">
      <dsp:nvSpPr>
        <dsp:cNvPr id="0" name=""/>
        <dsp:cNvSpPr/>
      </dsp:nvSpPr>
      <dsp:spPr>
        <a:xfrm>
          <a:off x="3106206" y="3874355"/>
          <a:ext cx="1728045" cy="13308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Farmer-supplied activity data</a:t>
          </a:r>
          <a:endParaRPr lang="en-US" sz="1300" b="1" kern="1200" dirty="0">
            <a:latin typeface="+mn-lt"/>
          </a:endParaRPr>
        </a:p>
      </dsp:txBody>
      <dsp:txXfrm>
        <a:off x="3145184" y="3913333"/>
        <a:ext cx="1650089" cy="1252865"/>
      </dsp:txXfrm>
    </dsp:sp>
    <dsp:sp modelId="{3D1F23B8-5BE1-4063-8F89-2C91A3F9D242}">
      <dsp:nvSpPr>
        <dsp:cNvPr id="0" name=""/>
        <dsp:cNvSpPr/>
      </dsp:nvSpPr>
      <dsp:spPr>
        <a:xfrm>
          <a:off x="62940" y="85668"/>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Factor</a:t>
          </a:r>
        </a:p>
        <a:p>
          <a:pPr marL="0" lvl="0" indent="0" algn="ctr" defTabSz="800100">
            <a:lnSpc>
              <a:spcPct val="90000"/>
            </a:lnSpc>
            <a:spcBef>
              <a:spcPct val="0"/>
            </a:spcBef>
            <a:spcAft>
              <a:spcPct val="35000"/>
            </a:spcAft>
            <a:buNone/>
          </a:pPr>
          <a:r>
            <a:rPr lang="en-US" sz="1400" i="1" kern="1200" dirty="0">
              <a:latin typeface="+mn-lt"/>
            </a:rPr>
            <a:t>Average GHG emission rate relative to units of a specific activity</a:t>
          </a:r>
        </a:p>
      </dsp:txBody>
      <dsp:txXfrm>
        <a:off x="94573" y="117301"/>
        <a:ext cx="2096791" cy="1016762"/>
      </dsp:txXfrm>
    </dsp:sp>
    <dsp:sp modelId="{B4088779-1401-41A1-BB97-5E227D8B853B}">
      <dsp:nvSpPr>
        <dsp:cNvPr id="0" name=""/>
        <dsp:cNvSpPr/>
      </dsp:nvSpPr>
      <dsp:spPr>
        <a:xfrm>
          <a:off x="278946" y="1165697"/>
          <a:ext cx="124648" cy="734095"/>
        </a:xfrm>
        <a:custGeom>
          <a:avLst/>
          <a:gdLst/>
          <a:ahLst/>
          <a:cxnLst/>
          <a:rect l="0" t="0" r="0" b="0"/>
          <a:pathLst>
            <a:path>
              <a:moveTo>
                <a:pt x="0" y="0"/>
              </a:moveTo>
              <a:lnTo>
                <a:pt x="0" y="734095"/>
              </a:lnTo>
              <a:lnTo>
                <a:pt x="124648" y="7340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5AEE0B-2FD7-4F92-A26F-C63648B48E25}">
      <dsp:nvSpPr>
        <dsp:cNvPr id="0" name=""/>
        <dsp:cNvSpPr/>
      </dsp:nvSpPr>
      <dsp:spPr>
        <a:xfrm>
          <a:off x="403594" y="1359778"/>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i="0"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State-of-the-science models and methods used to estimate GHG sources and sinks in the ag sector.</a:t>
          </a:r>
          <a:endParaRPr lang="en-US" sz="1200" b="1" kern="1200" dirty="0">
            <a:latin typeface="+mn-lt"/>
          </a:endParaRPr>
        </a:p>
      </dsp:txBody>
      <dsp:txXfrm>
        <a:off x="435227" y="1391411"/>
        <a:ext cx="1664779" cy="1016762"/>
      </dsp:txXfrm>
    </dsp:sp>
    <dsp:sp modelId="{0A9D2A78-DDF1-446C-B9C5-A4BFF3788899}">
      <dsp:nvSpPr>
        <dsp:cNvPr id="0" name=""/>
        <dsp:cNvSpPr/>
      </dsp:nvSpPr>
      <dsp:spPr>
        <a:xfrm>
          <a:off x="278946" y="1165697"/>
          <a:ext cx="153230" cy="2034287"/>
        </a:xfrm>
        <a:custGeom>
          <a:avLst/>
          <a:gdLst/>
          <a:ahLst/>
          <a:cxnLst/>
          <a:rect l="0" t="0" r="0" b="0"/>
          <a:pathLst>
            <a:path>
              <a:moveTo>
                <a:pt x="0" y="0"/>
              </a:moveTo>
              <a:lnTo>
                <a:pt x="0" y="2034287"/>
              </a:lnTo>
              <a:lnTo>
                <a:pt x="153230" y="203428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C3B5D0-9CCE-4745-A5E0-532A8917AF22}">
      <dsp:nvSpPr>
        <dsp:cNvPr id="0" name=""/>
        <dsp:cNvSpPr/>
      </dsp:nvSpPr>
      <dsp:spPr>
        <a:xfrm>
          <a:off x="432176" y="2566181"/>
          <a:ext cx="1728045" cy="1267607"/>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Emission factors developed through meta-model approach may be applied at a disaggregated scale and summed to program level</a:t>
          </a:r>
          <a:endParaRPr lang="en-US" sz="1400" b="1" kern="1200" dirty="0">
            <a:latin typeface="+mn-lt"/>
          </a:endParaRPr>
        </a:p>
      </dsp:txBody>
      <dsp:txXfrm>
        <a:off x="469303" y="2603308"/>
        <a:ext cx="1653791" cy="1193353"/>
      </dsp:txXfrm>
    </dsp:sp>
    <dsp:sp modelId="{A28A944F-A9CC-402C-9A1F-7EA1DA598580}">
      <dsp:nvSpPr>
        <dsp:cNvPr id="0" name=""/>
        <dsp:cNvSpPr/>
      </dsp:nvSpPr>
      <dsp:spPr>
        <a:xfrm>
          <a:off x="278946" y="1165697"/>
          <a:ext cx="164790" cy="3408926"/>
        </a:xfrm>
        <a:custGeom>
          <a:avLst/>
          <a:gdLst/>
          <a:ahLst/>
          <a:cxnLst/>
          <a:rect l="0" t="0" r="0" b="0"/>
          <a:pathLst>
            <a:path>
              <a:moveTo>
                <a:pt x="0" y="0"/>
              </a:moveTo>
              <a:lnTo>
                <a:pt x="0" y="3408926"/>
              </a:lnTo>
              <a:lnTo>
                <a:pt x="164790" y="34089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3F9BFF4-4B51-4231-A82D-49FE3A4175F6}">
      <dsp:nvSpPr>
        <dsp:cNvPr id="0" name=""/>
        <dsp:cNvSpPr/>
      </dsp:nvSpPr>
      <dsp:spPr>
        <a:xfrm>
          <a:off x="443737" y="4034609"/>
          <a:ext cx="190577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Field-scale tools used to estimate GHG emissions/ sequestration  (e.g., COMET)</a:t>
          </a:r>
          <a:endParaRPr lang="en-US" sz="1300" b="1" kern="1200" dirty="0">
            <a:latin typeface="+mn-lt"/>
          </a:endParaRPr>
        </a:p>
      </dsp:txBody>
      <dsp:txXfrm>
        <a:off x="475370" y="4066242"/>
        <a:ext cx="1842509" cy="1016762"/>
      </dsp:txXfrm>
    </dsp:sp>
    <dsp:sp modelId="{717CF8F5-2097-4F41-95B5-9355B8B223BB}">
      <dsp:nvSpPr>
        <dsp:cNvPr id="0" name=""/>
        <dsp:cNvSpPr/>
      </dsp:nvSpPr>
      <dsp:spPr>
        <a:xfrm>
          <a:off x="5407178" y="161098"/>
          <a:ext cx="2367508" cy="9870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Estimate</a:t>
          </a:r>
        </a:p>
        <a:p>
          <a:pPr marL="0" lvl="0" indent="0" algn="ctr" defTabSz="800100">
            <a:lnSpc>
              <a:spcPct val="90000"/>
            </a:lnSpc>
            <a:spcBef>
              <a:spcPct val="0"/>
            </a:spcBef>
            <a:spcAft>
              <a:spcPct val="35000"/>
            </a:spcAft>
            <a:buNone/>
          </a:pPr>
          <a:r>
            <a:rPr lang="en-US" sz="1400" i="1" kern="1200" dirty="0">
              <a:latin typeface="+mn-lt"/>
            </a:rPr>
            <a:t>Quantified estimate of GHG emissions or removals, </a:t>
          </a:r>
        </a:p>
      </dsp:txBody>
      <dsp:txXfrm>
        <a:off x="5436089" y="190009"/>
        <a:ext cx="2309686" cy="929270"/>
      </dsp:txXfrm>
    </dsp:sp>
    <dsp:sp modelId="{E0705C3A-CCA1-4F9B-A5E9-1F091E2615C4}">
      <dsp:nvSpPr>
        <dsp:cNvPr id="0" name=""/>
        <dsp:cNvSpPr/>
      </dsp:nvSpPr>
      <dsp:spPr>
        <a:xfrm>
          <a:off x="5643928" y="1148190"/>
          <a:ext cx="233233" cy="716750"/>
        </a:xfrm>
        <a:custGeom>
          <a:avLst/>
          <a:gdLst/>
          <a:ahLst/>
          <a:cxnLst/>
          <a:rect l="0" t="0" r="0" b="0"/>
          <a:pathLst>
            <a:path>
              <a:moveTo>
                <a:pt x="0" y="0"/>
              </a:moveTo>
              <a:lnTo>
                <a:pt x="0" y="716750"/>
              </a:lnTo>
              <a:lnTo>
                <a:pt x="233233" y="71675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4B8187-1B5D-47D9-ACDD-565291F5ADA8}">
      <dsp:nvSpPr>
        <dsp:cNvPr id="0" name=""/>
        <dsp:cNvSpPr/>
      </dsp:nvSpPr>
      <dsp:spPr>
        <a:xfrm>
          <a:off x="5877162" y="1324926"/>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Sector-wide GHG emissions</a:t>
          </a:r>
          <a:endParaRPr lang="en-US" sz="1200" b="1" kern="1200" dirty="0">
            <a:latin typeface="+mn-lt"/>
          </a:endParaRPr>
        </a:p>
      </dsp:txBody>
      <dsp:txXfrm>
        <a:off x="5908795" y="1356559"/>
        <a:ext cx="1664779" cy="1016762"/>
      </dsp:txXfrm>
    </dsp:sp>
    <dsp:sp modelId="{5FB5D67B-1E28-44A8-9088-168A7189FF07}">
      <dsp:nvSpPr>
        <dsp:cNvPr id="0" name=""/>
        <dsp:cNvSpPr/>
      </dsp:nvSpPr>
      <dsp:spPr>
        <a:xfrm>
          <a:off x="5643928" y="1148190"/>
          <a:ext cx="233233" cy="1986723"/>
        </a:xfrm>
        <a:custGeom>
          <a:avLst/>
          <a:gdLst/>
          <a:ahLst/>
          <a:cxnLst/>
          <a:rect l="0" t="0" r="0" b="0"/>
          <a:pathLst>
            <a:path>
              <a:moveTo>
                <a:pt x="0" y="0"/>
              </a:moveTo>
              <a:lnTo>
                <a:pt x="0" y="1986723"/>
              </a:lnTo>
              <a:lnTo>
                <a:pt x="233233" y="198672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5DE396-245B-4FA4-A597-6D31E25FCBB5}">
      <dsp:nvSpPr>
        <dsp:cNvPr id="0" name=""/>
        <dsp:cNvSpPr/>
      </dsp:nvSpPr>
      <dsp:spPr>
        <a:xfrm>
          <a:off x="5877162" y="2594899"/>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Program-level GHG benefits.</a:t>
          </a:r>
          <a:endParaRPr lang="en-US" sz="1400" b="1" kern="1200" dirty="0">
            <a:latin typeface="+mn-lt"/>
          </a:endParaRPr>
        </a:p>
      </dsp:txBody>
      <dsp:txXfrm>
        <a:off x="5908795" y="2626532"/>
        <a:ext cx="1664779" cy="1016762"/>
      </dsp:txXfrm>
    </dsp:sp>
    <dsp:sp modelId="{3AFCA64D-ECB5-4C93-8FFA-C1301D9F58F5}">
      <dsp:nvSpPr>
        <dsp:cNvPr id="0" name=""/>
        <dsp:cNvSpPr/>
      </dsp:nvSpPr>
      <dsp:spPr>
        <a:xfrm>
          <a:off x="5643928" y="1148190"/>
          <a:ext cx="233233" cy="3361275"/>
        </a:xfrm>
        <a:custGeom>
          <a:avLst/>
          <a:gdLst/>
          <a:ahLst/>
          <a:cxnLst/>
          <a:rect l="0" t="0" r="0" b="0"/>
          <a:pathLst>
            <a:path>
              <a:moveTo>
                <a:pt x="0" y="0"/>
              </a:moveTo>
              <a:lnTo>
                <a:pt x="0" y="3361275"/>
              </a:lnTo>
              <a:lnTo>
                <a:pt x="233233" y="33612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F44C8C-2AF9-4D5E-91DA-CC640991E063}">
      <dsp:nvSpPr>
        <dsp:cNvPr id="0" name=""/>
        <dsp:cNvSpPr/>
      </dsp:nvSpPr>
      <dsp:spPr>
        <a:xfrm>
          <a:off x="5877162" y="3969451"/>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Field/farm-level GHG impacts</a:t>
          </a:r>
          <a:endParaRPr lang="en-US" sz="1300" b="1" kern="1200" dirty="0">
            <a:latin typeface="+mn-lt"/>
          </a:endParaRPr>
        </a:p>
      </dsp:txBody>
      <dsp:txXfrm>
        <a:off x="5908795" y="4001084"/>
        <a:ext cx="1664779" cy="10167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2758A-11C2-42C5-BAC5-D778B7E11CFA}">
      <dsp:nvSpPr>
        <dsp:cNvPr id="0" name=""/>
        <dsp:cNvSpPr/>
      </dsp:nvSpPr>
      <dsp:spPr>
        <a:xfrm>
          <a:off x="2685055" y="123847"/>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Activity Data</a:t>
          </a:r>
        </a:p>
        <a:p>
          <a:pPr marL="0" lvl="0" indent="0" algn="ctr" defTabSz="800100">
            <a:lnSpc>
              <a:spcPct val="90000"/>
            </a:lnSpc>
            <a:spcBef>
              <a:spcPct val="0"/>
            </a:spcBef>
            <a:spcAft>
              <a:spcPct val="35000"/>
            </a:spcAft>
            <a:buNone/>
          </a:pPr>
          <a:r>
            <a:rPr lang="en-US" sz="1400" i="1" kern="1200" dirty="0">
              <a:latin typeface="+mn-lt"/>
            </a:rPr>
            <a:t>Data on adoption of CSAF practices that result in GHG emissions or removals</a:t>
          </a:r>
        </a:p>
      </dsp:txBody>
      <dsp:txXfrm>
        <a:off x="2716688" y="155480"/>
        <a:ext cx="2096791" cy="1016762"/>
      </dsp:txXfrm>
    </dsp:sp>
    <dsp:sp modelId="{9275217A-74C1-4984-8763-49F8D83A7285}">
      <dsp:nvSpPr>
        <dsp:cNvPr id="0" name=""/>
        <dsp:cNvSpPr/>
      </dsp:nvSpPr>
      <dsp:spPr>
        <a:xfrm>
          <a:off x="2901061" y="1203876"/>
          <a:ext cx="199165" cy="661063"/>
        </a:xfrm>
        <a:custGeom>
          <a:avLst/>
          <a:gdLst/>
          <a:ahLst/>
          <a:cxnLst/>
          <a:rect l="0" t="0" r="0" b="0"/>
          <a:pathLst>
            <a:path>
              <a:moveTo>
                <a:pt x="0" y="0"/>
              </a:moveTo>
              <a:lnTo>
                <a:pt x="0" y="661063"/>
              </a:lnTo>
              <a:lnTo>
                <a:pt x="199165" y="66106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3A998F-2529-4181-8937-734391EFCE03}">
      <dsp:nvSpPr>
        <dsp:cNvPr id="0" name=""/>
        <dsp:cNvSpPr/>
      </dsp:nvSpPr>
      <dsp:spPr>
        <a:xfrm>
          <a:off x="3100227" y="1324926"/>
          <a:ext cx="172804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100" kern="1200" dirty="0">
              <a:latin typeface="+mn-lt"/>
            </a:rPr>
            <a:t>Activity data collected through national surveys</a:t>
          </a:r>
          <a:endParaRPr lang="en-US" sz="1100" b="1" i="0" kern="1200" dirty="0">
            <a:latin typeface="+mn-lt"/>
          </a:endParaRPr>
        </a:p>
      </dsp:txBody>
      <dsp:txXfrm>
        <a:off x="3131860" y="1356559"/>
        <a:ext cx="1664779" cy="1016762"/>
      </dsp:txXfrm>
    </dsp:sp>
    <dsp:sp modelId="{7EBF68A7-4DE5-49C3-A17C-3DB7DFB502CB}">
      <dsp:nvSpPr>
        <dsp:cNvPr id="0" name=""/>
        <dsp:cNvSpPr/>
      </dsp:nvSpPr>
      <dsp:spPr>
        <a:xfrm>
          <a:off x="2901061" y="1203876"/>
          <a:ext cx="170584" cy="1890211"/>
        </a:xfrm>
        <a:custGeom>
          <a:avLst/>
          <a:gdLst/>
          <a:ahLst/>
          <a:cxnLst/>
          <a:rect l="0" t="0" r="0" b="0"/>
          <a:pathLst>
            <a:path>
              <a:moveTo>
                <a:pt x="0" y="0"/>
              </a:moveTo>
              <a:lnTo>
                <a:pt x="0" y="1890211"/>
              </a:lnTo>
              <a:lnTo>
                <a:pt x="170584" y="189021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2CA822-09D1-46D5-80A3-466975DAB3D7}">
      <dsp:nvSpPr>
        <dsp:cNvPr id="0" name=""/>
        <dsp:cNvSpPr/>
      </dsp:nvSpPr>
      <dsp:spPr>
        <a:xfrm>
          <a:off x="3071645" y="2554074"/>
          <a:ext cx="172804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300" b="0" kern="1200" dirty="0">
              <a:latin typeface="+mn-lt"/>
            </a:rPr>
            <a:t>Program-level activity data</a:t>
          </a:r>
        </a:p>
      </dsp:txBody>
      <dsp:txXfrm>
        <a:off x="3103278" y="2585707"/>
        <a:ext cx="1664779" cy="1016762"/>
      </dsp:txXfrm>
    </dsp:sp>
    <dsp:sp modelId="{C2FB7386-3DC2-4017-939F-561017612EBA}">
      <dsp:nvSpPr>
        <dsp:cNvPr id="0" name=""/>
        <dsp:cNvSpPr/>
      </dsp:nvSpPr>
      <dsp:spPr>
        <a:xfrm>
          <a:off x="2901061" y="1203876"/>
          <a:ext cx="205144" cy="3335889"/>
        </a:xfrm>
        <a:custGeom>
          <a:avLst/>
          <a:gdLst/>
          <a:ahLst/>
          <a:cxnLst/>
          <a:rect l="0" t="0" r="0" b="0"/>
          <a:pathLst>
            <a:path>
              <a:moveTo>
                <a:pt x="0" y="0"/>
              </a:moveTo>
              <a:lnTo>
                <a:pt x="0" y="3335889"/>
              </a:lnTo>
              <a:lnTo>
                <a:pt x="205144" y="333588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C9965CE-A46C-48BF-88B4-0709CED8EBB1}">
      <dsp:nvSpPr>
        <dsp:cNvPr id="0" name=""/>
        <dsp:cNvSpPr/>
      </dsp:nvSpPr>
      <dsp:spPr>
        <a:xfrm>
          <a:off x="3106206" y="3874355"/>
          <a:ext cx="1728045" cy="13308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Farmer-supplied activity data</a:t>
          </a:r>
          <a:endParaRPr lang="en-US" sz="1300" b="1" kern="1200" dirty="0">
            <a:latin typeface="+mn-lt"/>
          </a:endParaRPr>
        </a:p>
      </dsp:txBody>
      <dsp:txXfrm>
        <a:off x="3145184" y="3913333"/>
        <a:ext cx="1650089" cy="1252865"/>
      </dsp:txXfrm>
    </dsp:sp>
    <dsp:sp modelId="{3D1F23B8-5BE1-4063-8F89-2C91A3F9D242}">
      <dsp:nvSpPr>
        <dsp:cNvPr id="0" name=""/>
        <dsp:cNvSpPr/>
      </dsp:nvSpPr>
      <dsp:spPr>
        <a:xfrm>
          <a:off x="62940" y="85668"/>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Factor</a:t>
          </a:r>
        </a:p>
        <a:p>
          <a:pPr marL="0" lvl="0" indent="0" algn="ctr" defTabSz="800100">
            <a:lnSpc>
              <a:spcPct val="90000"/>
            </a:lnSpc>
            <a:spcBef>
              <a:spcPct val="0"/>
            </a:spcBef>
            <a:spcAft>
              <a:spcPct val="35000"/>
            </a:spcAft>
            <a:buNone/>
          </a:pPr>
          <a:r>
            <a:rPr lang="en-US" sz="1400" i="1" kern="1200" dirty="0">
              <a:latin typeface="+mn-lt"/>
            </a:rPr>
            <a:t>Average GHG emission rate relative to units of a specific activity</a:t>
          </a:r>
        </a:p>
      </dsp:txBody>
      <dsp:txXfrm>
        <a:off x="94573" y="117301"/>
        <a:ext cx="2096791" cy="1016762"/>
      </dsp:txXfrm>
    </dsp:sp>
    <dsp:sp modelId="{B4088779-1401-41A1-BB97-5E227D8B853B}">
      <dsp:nvSpPr>
        <dsp:cNvPr id="0" name=""/>
        <dsp:cNvSpPr/>
      </dsp:nvSpPr>
      <dsp:spPr>
        <a:xfrm>
          <a:off x="278946" y="1165697"/>
          <a:ext cx="124648" cy="734095"/>
        </a:xfrm>
        <a:custGeom>
          <a:avLst/>
          <a:gdLst/>
          <a:ahLst/>
          <a:cxnLst/>
          <a:rect l="0" t="0" r="0" b="0"/>
          <a:pathLst>
            <a:path>
              <a:moveTo>
                <a:pt x="0" y="0"/>
              </a:moveTo>
              <a:lnTo>
                <a:pt x="0" y="734095"/>
              </a:lnTo>
              <a:lnTo>
                <a:pt x="124648" y="7340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5AEE0B-2FD7-4F92-A26F-C63648B48E25}">
      <dsp:nvSpPr>
        <dsp:cNvPr id="0" name=""/>
        <dsp:cNvSpPr/>
      </dsp:nvSpPr>
      <dsp:spPr>
        <a:xfrm>
          <a:off x="403594" y="1359778"/>
          <a:ext cx="172804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i="0"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State-of-the-science models and methods used to estimate GHG sources and sinks in the ag sector.</a:t>
          </a:r>
          <a:endParaRPr lang="en-US" sz="1200" b="1" kern="1200" dirty="0">
            <a:latin typeface="+mn-lt"/>
          </a:endParaRPr>
        </a:p>
      </dsp:txBody>
      <dsp:txXfrm>
        <a:off x="435227" y="1391411"/>
        <a:ext cx="1664779" cy="1016762"/>
      </dsp:txXfrm>
    </dsp:sp>
    <dsp:sp modelId="{0A9D2A78-DDF1-446C-B9C5-A4BFF3788899}">
      <dsp:nvSpPr>
        <dsp:cNvPr id="0" name=""/>
        <dsp:cNvSpPr/>
      </dsp:nvSpPr>
      <dsp:spPr>
        <a:xfrm>
          <a:off x="278946" y="1165697"/>
          <a:ext cx="153230" cy="2034287"/>
        </a:xfrm>
        <a:custGeom>
          <a:avLst/>
          <a:gdLst/>
          <a:ahLst/>
          <a:cxnLst/>
          <a:rect l="0" t="0" r="0" b="0"/>
          <a:pathLst>
            <a:path>
              <a:moveTo>
                <a:pt x="0" y="0"/>
              </a:moveTo>
              <a:lnTo>
                <a:pt x="0" y="2034287"/>
              </a:lnTo>
              <a:lnTo>
                <a:pt x="153230" y="203428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C3B5D0-9CCE-4745-A5E0-532A8917AF22}">
      <dsp:nvSpPr>
        <dsp:cNvPr id="0" name=""/>
        <dsp:cNvSpPr/>
      </dsp:nvSpPr>
      <dsp:spPr>
        <a:xfrm>
          <a:off x="432176" y="2566181"/>
          <a:ext cx="1728045" cy="1267607"/>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Emission factors developed through meta-model approach may be applied at a disaggregated scale and summed to program level</a:t>
          </a:r>
          <a:endParaRPr lang="en-US" sz="1400" b="1" kern="1200" dirty="0">
            <a:latin typeface="+mn-lt"/>
          </a:endParaRPr>
        </a:p>
      </dsp:txBody>
      <dsp:txXfrm>
        <a:off x="469303" y="2603308"/>
        <a:ext cx="1653791" cy="1193353"/>
      </dsp:txXfrm>
    </dsp:sp>
    <dsp:sp modelId="{A28A944F-A9CC-402C-9A1F-7EA1DA598580}">
      <dsp:nvSpPr>
        <dsp:cNvPr id="0" name=""/>
        <dsp:cNvSpPr/>
      </dsp:nvSpPr>
      <dsp:spPr>
        <a:xfrm>
          <a:off x="278946" y="1165697"/>
          <a:ext cx="164790" cy="3408926"/>
        </a:xfrm>
        <a:custGeom>
          <a:avLst/>
          <a:gdLst/>
          <a:ahLst/>
          <a:cxnLst/>
          <a:rect l="0" t="0" r="0" b="0"/>
          <a:pathLst>
            <a:path>
              <a:moveTo>
                <a:pt x="0" y="0"/>
              </a:moveTo>
              <a:lnTo>
                <a:pt x="0" y="3408926"/>
              </a:lnTo>
              <a:lnTo>
                <a:pt x="164790" y="34089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3F9BFF4-4B51-4231-A82D-49FE3A4175F6}">
      <dsp:nvSpPr>
        <dsp:cNvPr id="0" name=""/>
        <dsp:cNvSpPr/>
      </dsp:nvSpPr>
      <dsp:spPr>
        <a:xfrm>
          <a:off x="443737" y="4034609"/>
          <a:ext cx="190577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Field-scale tools used to estimate GHG emissions/ sequestration  (e.g., COMET)</a:t>
          </a:r>
          <a:endParaRPr lang="en-US" sz="1300" b="1" kern="1200" dirty="0">
            <a:latin typeface="+mn-lt"/>
          </a:endParaRPr>
        </a:p>
      </dsp:txBody>
      <dsp:txXfrm>
        <a:off x="475370" y="4066242"/>
        <a:ext cx="1842509" cy="1016762"/>
      </dsp:txXfrm>
    </dsp:sp>
    <dsp:sp modelId="{717CF8F5-2097-4F41-95B5-9355B8B223BB}">
      <dsp:nvSpPr>
        <dsp:cNvPr id="0" name=""/>
        <dsp:cNvSpPr/>
      </dsp:nvSpPr>
      <dsp:spPr>
        <a:xfrm>
          <a:off x="5407178" y="161098"/>
          <a:ext cx="2367508" cy="9870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Estimate</a:t>
          </a:r>
        </a:p>
        <a:p>
          <a:pPr marL="0" lvl="0" indent="0" algn="ctr" defTabSz="800100">
            <a:lnSpc>
              <a:spcPct val="90000"/>
            </a:lnSpc>
            <a:spcBef>
              <a:spcPct val="0"/>
            </a:spcBef>
            <a:spcAft>
              <a:spcPct val="35000"/>
            </a:spcAft>
            <a:buNone/>
          </a:pPr>
          <a:r>
            <a:rPr lang="en-US" sz="1400" i="1" kern="1200" dirty="0">
              <a:latin typeface="+mn-lt"/>
            </a:rPr>
            <a:t>Quantified estimate of GHG emissions or removals, </a:t>
          </a:r>
        </a:p>
      </dsp:txBody>
      <dsp:txXfrm>
        <a:off x="5436089" y="190009"/>
        <a:ext cx="2309686" cy="929270"/>
      </dsp:txXfrm>
    </dsp:sp>
    <dsp:sp modelId="{E0705C3A-CCA1-4F9B-A5E9-1F091E2615C4}">
      <dsp:nvSpPr>
        <dsp:cNvPr id="0" name=""/>
        <dsp:cNvSpPr/>
      </dsp:nvSpPr>
      <dsp:spPr>
        <a:xfrm>
          <a:off x="5643928" y="1148190"/>
          <a:ext cx="233233" cy="716750"/>
        </a:xfrm>
        <a:custGeom>
          <a:avLst/>
          <a:gdLst/>
          <a:ahLst/>
          <a:cxnLst/>
          <a:rect l="0" t="0" r="0" b="0"/>
          <a:pathLst>
            <a:path>
              <a:moveTo>
                <a:pt x="0" y="0"/>
              </a:moveTo>
              <a:lnTo>
                <a:pt x="0" y="716750"/>
              </a:lnTo>
              <a:lnTo>
                <a:pt x="233233" y="71675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4B8187-1B5D-47D9-ACDD-565291F5ADA8}">
      <dsp:nvSpPr>
        <dsp:cNvPr id="0" name=""/>
        <dsp:cNvSpPr/>
      </dsp:nvSpPr>
      <dsp:spPr>
        <a:xfrm>
          <a:off x="5877162" y="1324926"/>
          <a:ext cx="172804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Sector-wide GHG emissions</a:t>
          </a:r>
          <a:endParaRPr lang="en-US" sz="1200" b="1" kern="1200" dirty="0">
            <a:latin typeface="+mn-lt"/>
          </a:endParaRPr>
        </a:p>
      </dsp:txBody>
      <dsp:txXfrm>
        <a:off x="5908795" y="1356559"/>
        <a:ext cx="1664779" cy="1016762"/>
      </dsp:txXfrm>
    </dsp:sp>
    <dsp:sp modelId="{5FB5D67B-1E28-44A8-9088-168A7189FF07}">
      <dsp:nvSpPr>
        <dsp:cNvPr id="0" name=""/>
        <dsp:cNvSpPr/>
      </dsp:nvSpPr>
      <dsp:spPr>
        <a:xfrm>
          <a:off x="5643928" y="1148190"/>
          <a:ext cx="233233" cy="1986723"/>
        </a:xfrm>
        <a:custGeom>
          <a:avLst/>
          <a:gdLst/>
          <a:ahLst/>
          <a:cxnLst/>
          <a:rect l="0" t="0" r="0" b="0"/>
          <a:pathLst>
            <a:path>
              <a:moveTo>
                <a:pt x="0" y="0"/>
              </a:moveTo>
              <a:lnTo>
                <a:pt x="0" y="1986723"/>
              </a:lnTo>
              <a:lnTo>
                <a:pt x="233233" y="198672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5DE396-245B-4FA4-A597-6D31E25FCBB5}">
      <dsp:nvSpPr>
        <dsp:cNvPr id="0" name=""/>
        <dsp:cNvSpPr/>
      </dsp:nvSpPr>
      <dsp:spPr>
        <a:xfrm>
          <a:off x="5877162" y="2594899"/>
          <a:ext cx="172804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Program-level GHG benefits.</a:t>
          </a:r>
          <a:endParaRPr lang="en-US" sz="1400" b="1" kern="1200" dirty="0">
            <a:latin typeface="+mn-lt"/>
          </a:endParaRPr>
        </a:p>
      </dsp:txBody>
      <dsp:txXfrm>
        <a:off x="5908795" y="2626532"/>
        <a:ext cx="1664779" cy="1016762"/>
      </dsp:txXfrm>
    </dsp:sp>
    <dsp:sp modelId="{3AFCA64D-ECB5-4C93-8FFA-C1301D9F58F5}">
      <dsp:nvSpPr>
        <dsp:cNvPr id="0" name=""/>
        <dsp:cNvSpPr/>
      </dsp:nvSpPr>
      <dsp:spPr>
        <a:xfrm>
          <a:off x="5643928" y="1148190"/>
          <a:ext cx="233233" cy="3361275"/>
        </a:xfrm>
        <a:custGeom>
          <a:avLst/>
          <a:gdLst/>
          <a:ahLst/>
          <a:cxnLst/>
          <a:rect l="0" t="0" r="0" b="0"/>
          <a:pathLst>
            <a:path>
              <a:moveTo>
                <a:pt x="0" y="0"/>
              </a:moveTo>
              <a:lnTo>
                <a:pt x="0" y="3361275"/>
              </a:lnTo>
              <a:lnTo>
                <a:pt x="233233" y="33612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F44C8C-2AF9-4D5E-91DA-CC640991E063}">
      <dsp:nvSpPr>
        <dsp:cNvPr id="0" name=""/>
        <dsp:cNvSpPr/>
      </dsp:nvSpPr>
      <dsp:spPr>
        <a:xfrm>
          <a:off x="5877162" y="3969451"/>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Field/farm-level GHG impacts</a:t>
          </a:r>
          <a:endParaRPr lang="en-US" sz="1300" b="1" kern="1200" dirty="0">
            <a:latin typeface="+mn-lt"/>
          </a:endParaRPr>
        </a:p>
      </dsp:txBody>
      <dsp:txXfrm>
        <a:off x="5908795" y="4001084"/>
        <a:ext cx="1664779" cy="10167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2758A-11C2-42C5-BAC5-D778B7E11CFA}">
      <dsp:nvSpPr>
        <dsp:cNvPr id="0" name=""/>
        <dsp:cNvSpPr/>
      </dsp:nvSpPr>
      <dsp:spPr>
        <a:xfrm>
          <a:off x="2685055" y="123847"/>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Activity Data</a:t>
          </a:r>
        </a:p>
        <a:p>
          <a:pPr marL="0" lvl="0" indent="0" algn="ctr" defTabSz="800100">
            <a:lnSpc>
              <a:spcPct val="90000"/>
            </a:lnSpc>
            <a:spcBef>
              <a:spcPct val="0"/>
            </a:spcBef>
            <a:spcAft>
              <a:spcPct val="35000"/>
            </a:spcAft>
            <a:buNone/>
          </a:pPr>
          <a:r>
            <a:rPr lang="en-US" sz="1400" i="1" kern="1200" dirty="0">
              <a:latin typeface="+mn-lt"/>
            </a:rPr>
            <a:t>Data on adoption of CSAF practices that result in GHG emissions or removals</a:t>
          </a:r>
        </a:p>
      </dsp:txBody>
      <dsp:txXfrm>
        <a:off x="2716688" y="155480"/>
        <a:ext cx="2096791" cy="1016762"/>
      </dsp:txXfrm>
    </dsp:sp>
    <dsp:sp modelId="{9275217A-74C1-4984-8763-49F8D83A7285}">
      <dsp:nvSpPr>
        <dsp:cNvPr id="0" name=""/>
        <dsp:cNvSpPr/>
      </dsp:nvSpPr>
      <dsp:spPr>
        <a:xfrm>
          <a:off x="2901061" y="1203876"/>
          <a:ext cx="199165" cy="661063"/>
        </a:xfrm>
        <a:custGeom>
          <a:avLst/>
          <a:gdLst/>
          <a:ahLst/>
          <a:cxnLst/>
          <a:rect l="0" t="0" r="0" b="0"/>
          <a:pathLst>
            <a:path>
              <a:moveTo>
                <a:pt x="0" y="0"/>
              </a:moveTo>
              <a:lnTo>
                <a:pt x="0" y="661063"/>
              </a:lnTo>
              <a:lnTo>
                <a:pt x="199165" y="66106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3A998F-2529-4181-8937-734391EFCE03}">
      <dsp:nvSpPr>
        <dsp:cNvPr id="0" name=""/>
        <dsp:cNvSpPr/>
      </dsp:nvSpPr>
      <dsp:spPr>
        <a:xfrm>
          <a:off x="3100227" y="1324926"/>
          <a:ext cx="172804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100" kern="1200" dirty="0">
              <a:latin typeface="+mn-lt"/>
            </a:rPr>
            <a:t>Activity data collected through national surveys</a:t>
          </a:r>
          <a:endParaRPr lang="en-US" sz="1100" b="1" i="0" kern="1200" dirty="0">
            <a:latin typeface="+mn-lt"/>
          </a:endParaRPr>
        </a:p>
      </dsp:txBody>
      <dsp:txXfrm>
        <a:off x="3131860" y="1356559"/>
        <a:ext cx="1664779" cy="1016762"/>
      </dsp:txXfrm>
    </dsp:sp>
    <dsp:sp modelId="{7EBF68A7-4DE5-49C3-A17C-3DB7DFB502CB}">
      <dsp:nvSpPr>
        <dsp:cNvPr id="0" name=""/>
        <dsp:cNvSpPr/>
      </dsp:nvSpPr>
      <dsp:spPr>
        <a:xfrm>
          <a:off x="2901061" y="1203876"/>
          <a:ext cx="170584" cy="1890211"/>
        </a:xfrm>
        <a:custGeom>
          <a:avLst/>
          <a:gdLst/>
          <a:ahLst/>
          <a:cxnLst/>
          <a:rect l="0" t="0" r="0" b="0"/>
          <a:pathLst>
            <a:path>
              <a:moveTo>
                <a:pt x="0" y="0"/>
              </a:moveTo>
              <a:lnTo>
                <a:pt x="0" y="1890211"/>
              </a:lnTo>
              <a:lnTo>
                <a:pt x="170584" y="189021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2CA822-09D1-46D5-80A3-466975DAB3D7}">
      <dsp:nvSpPr>
        <dsp:cNvPr id="0" name=""/>
        <dsp:cNvSpPr/>
      </dsp:nvSpPr>
      <dsp:spPr>
        <a:xfrm>
          <a:off x="3071645" y="2554074"/>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300" b="0" kern="1200" dirty="0">
              <a:latin typeface="+mn-lt"/>
            </a:rPr>
            <a:t>Program-level activity data</a:t>
          </a:r>
        </a:p>
      </dsp:txBody>
      <dsp:txXfrm>
        <a:off x="3103278" y="2585707"/>
        <a:ext cx="1664779" cy="1016762"/>
      </dsp:txXfrm>
    </dsp:sp>
    <dsp:sp modelId="{C2FB7386-3DC2-4017-939F-561017612EBA}">
      <dsp:nvSpPr>
        <dsp:cNvPr id="0" name=""/>
        <dsp:cNvSpPr/>
      </dsp:nvSpPr>
      <dsp:spPr>
        <a:xfrm>
          <a:off x="2901061" y="1203876"/>
          <a:ext cx="205144" cy="3335889"/>
        </a:xfrm>
        <a:custGeom>
          <a:avLst/>
          <a:gdLst/>
          <a:ahLst/>
          <a:cxnLst/>
          <a:rect l="0" t="0" r="0" b="0"/>
          <a:pathLst>
            <a:path>
              <a:moveTo>
                <a:pt x="0" y="0"/>
              </a:moveTo>
              <a:lnTo>
                <a:pt x="0" y="3335889"/>
              </a:lnTo>
              <a:lnTo>
                <a:pt x="205144" y="333588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C9965CE-A46C-48BF-88B4-0709CED8EBB1}">
      <dsp:nvSpPr>
        <dsp:cNvPr id="0" name=""/>
        <dsp:cNvSpPr/>
      </dsp:nvSpPr>
      <dsp:spPr>
        <a:xfrm>
          <a:off x="3106206" y="3874355"/>
          <a:ext cx="1728045" cy="13308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Farmer-supplied activity data</a:t>
          </a:r>
          <a:endParaRPr lang="en-US" sz="1300" b="1" kern="1200" dirty="0">
            <a:latin typeface="+mn-lt"/>
          </a:endParaRPr>
        </a:p>
      </dsp:txBody>
      <dsp:txXfrm>
        <a:off x="3145184" y="3913333"/>
        <a:ext cx="1650089" cy="1252865"/>
      </dsp:txXfrm>
    </dsp:sp>
    <dsp:sp modelId="{3D1F23B8-5BE1-4063-8F89-2C91A3F9D242}">
      <dsp:nvSpPr>
        <dsp:cNvPr id="0" name=""/>
        <dsp:cNvSpPr/>
      </dsp:nvSpPr>
      <dsp:spPr>
        <a:xfrm>
          <a:off x="62940" y="85668"/>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Factor</a:t>
          </a:r>
        </a:p>
        <a:p>
          <a:pPr marL="0" lvl="0" indent="0" algn="ctr" defTabSz="800100">
            <a:lnSpc>
              <a:spcPct val="90000"/>
            </a:lnSpc>
            <a:spcBef>
              <a:spcPct val="0"/>
            </a:spcBef>
            <a:spcAft>
              <a:spcPct val="35000"/>
            </a:spcAft>
            <a:buNone/>
          </a:pPr>
          <a:r>
            <a:rPr lang="en-US" sz="1400" i="1" kern="1200" dirty="0">
              <a:latin typeface="+mn-lt"/>
            </a:rPr>
            <a:t>Average GHG emission rate relative to units of a specific activity</a:t>
          </a:r>
        </a:p>
      </dsp:txBody>
      <dsp:txXfrm>
        <a:off x="94573" y="117301"/>
        <a:ext cx="2096791" cy="1016762"/>
      </dsp:txXfrm>
    </dsp:sp>
    <dsp:sp modelId="{B4088779-1401-41A1-BB97-5E227D8B853B}">
      <dsp:nvSpPr>
        <dsp:cNvPr id="0" name=""/>
        <dsp:cNvSpPr/>
      </dsp:nvSpPr>
      <dsp:spPr>
        <a:xfrm>
          <a:off x="278946" y="1165697"/>
          <a:ext cx="124648" cy="734095"/>
        </a:xfrm>
        <a:custGeom>
          <a:avLst/>
          <a:gdLst/>
          <a:ahLst/>
          <a:cxnLst/>
          <a:rect l="0" t="0" r="0" b="0"/>
          <a:pathLst>
            <a:path>
              <a:moveTo>
                <a:pt x="0" y="0"/>
              </a:moveTo>
              <a:lnTo>
                <a:pt x="0" y="734095"/>
              </a:lnTo>
              <a:lnTo>
                <a:pt x="124648" y="7340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5AEE0B-2FD7-4F92-A26F-C63648B48E25}">
      <dsp:nvSpPr>
        <dsp:cNvPr id="0" name=""/>
        <dsp:cNvSpPr/>
      </dsp:nvSpPr>
      <dsp:spPr>
        <a:xfrm>
          <a:off x="403594" y="1359778"/>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i="0"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State-of-the-science models and methods used to estimate GHG sources and sinks in the ag sector.</a:t>
          </a:r>
          <a:endParaRPr lang="en-US" sz="1200" b="1" kern="1200" dirty="0">
            <a:latin typeface="+mn-lt"/>
          </a:endParaRPr>
        </a:p>
      </dsp:txBody>
      <dsp:txXfrm>
        <a:off x="435227" y="1391411"/>
        <a:ext cx="1664779" cy="1016762"/>
      </dsp:txXfrm>
    </dsp:sp>
    <dsp:sp modelId="{0A9D2A78-DDF1-446C-B9C5-A4BFF3788899}">
      <dsp:nvSpPr>
        <dsp:cNvPr id="0" name=""/>
        <dsp:cNvSpPr/>
      </dsp:nvSpPr>
      <dsp:spPr>
        <a:xfrm>
          <a:off x="278946" y="1165697"/>
          <a:ext cx="153230" cy="2034287"/>
        </a:xfrm>
        <a:custGeom>
          <a:avLst/>
          <a:gdLst/>
          <a:ahLst/>
          <a:cxnLst/>
          <a:rect l="0" t="0" r="0" b="0"/>
          <a:pathLst>
            <a:path>
              <a:moveTo>
                <a:pt x="0" y="0"/>
              </a:moveTo>
              <a:lnTo>
                <a:pt x="0" y="2034287"/>
              </a:lnTo>
              <a:lnTo>
                <a:pt x="153230" y="203428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C3B5D0-9CCE-4745-A5E0-532A8917AF22}">
      <dsp:nvSpPr>
        <dsp:cNvPr id="0" name=""/>
        <dsp:cNvSpPr/>
      </dsp:nvSpPr>
      <dsp:spPr>
        <a:xfrm>
          <a:off x="432176" y="2566181"/>
          <a:ext cx="1728045" cy="1267607"/>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Emission factors developed through meta-model approach may be applied at a disaggregated scale and summed to program level</a:t>
          </a:r>
          <a:endParaRPr lang="en-US" sz="1400" b="1" kern="1200" dirty="0">
            <a:latin typeface="+mn-lt"/>
          </a:endParaRPr>
        </a:p>
      </dsp:txBody>
      <dsp:txXfrm>
        <a:off x="469303" y="2603308"/>
        <a:ext cx="1653791" cy="1193353"/>
      </dsp:txXfrm>
    </dsp:sp>
    <dsp:sp modelId="{A28A944F-A9CC-402C-9A1F-7EA1DA598580}">
      <dsp:nvSpPr>
        <dsp:cNvPr id="0" name=""/>
        <dsp:cNvSpPr/>
      </dsp:nvSpPr>
      <dsp:spPr>
        <a:xfrm>
          <a:off x="278946" y="1165697"/>
          <a:ext cx="164790" cy="3408926"/>
        </a:xfrm>
        <a:custGeom>
          <a:avLst/>
          <a:gdLst/>
          <a:ahLst/>
          <a:cxnLst/>
          <a:rect l="0" t="0" r="0" b="0"/>
          <a:pathLst>
            <a:path>
              <a:moveTo>
                <a:pt x="0" y="0"/>
              </a:moveTo>
              <a:lnTo>
                <a:pt x="0" y="3408926"/>
              </a:lnTo>
              <a:lnTo>
                <a:pt x="164790" y="34089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3F9BFF4-4B51-4231-A82D-49FE3A4175F6}">
      <dsp:nvSpPr>
        <dsp:cNvPr id="0" name=""/>
        <dsp:cNvSpPr/>
      </dsp:nvSpPr>
      <dsp:spPr>
        <a:xfrm>
          <a:off x="443737" y="4034609"/>
          <a:ext cx="190577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Field-scale tools used to estimate GHG emissions/ sequestration  (e.g., COMET)</a:t>
          </a:r>
          <a:endParaRPr lang="en-US" sz="1300" b="1" kern="1200" dirty="0">
            <a:latin typeface="+mn-lt"/>
          </a:endParaRPr>
        </a:p>
      </dsp:txBody>
      <dsp:txXfrm>
        <a:off x="475370" y="4066242"/>
        <a:ext cx="1842509" cy="1016762"/>
      </dsp:txXfrm>
    </dsp:sp>
    <dsp:sp modelId="{717CF8F5-2097-4F41-95B5-9355B8B223BB}">
      <dsp:nvSpPr>
        <dsp:cNvPr id="0" name=""/>
        <dsp:cNvSpPr/>
      </dsp:nvSpPr>
      <dsp:spPr>
        <a:xfrm>
          <a:off x="5407178" y="161098"/>
          <a:ext cx="2367508" cy="9870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Estimate</a:t>
          </a:r>
        </a:p>
        <a:p>
          <a:pPr marL="0" lvl="0" indent="0" algn="ctr" defTabSz="800100">
            <a:lnSpc>
              <a:spcPct val="90000"/>
            </a:lnSpc>
            <a:spcBef>
              <a:spcPct val="0"/>
            </a:spcBef>
            <a:spcAft>
              <a:spcPct val="35000"/>
            </a:spcAft>
            <a:buNone/>
          </a:pPr>
          <a:r>
            <a:rPr lang="en-US" sz="1400" i="1" kern="1200" dirty="0">
              <a:latin typeface="+mn-lt"/>
            </a:rPr>
            <a:t>Quantified estimate of GHG emissions or removals, </a:t>
          </a:r>
        </a:p>
      </dsp:txBody>
      <dsp:txXfrm>
        <a:off x="5436089" y="190009"/>
        <a:ext cx="2309686" cy="929270"/>
      </dsp:txXfrm>
    </dsp:sp>
    <dsp:sp modelId="{E0705C3A-CCA1-4F9B-A5E9-1F091E2615C4}">
      <dsp:nvSpPr>
        <dsp:cNvPr id="0" name=""/>
        <dsp:cNvSpPr/>
      </dsp:nvSpPr>
      <dsp:spPr>
        <a:xfrm>
          <a:off x="5643928" y="1148190"/>
          <a:ext cx="233233" cy="716750"/>
        </a:xfrm>
        <a:custGeom>
          <a:avLst/>
          <a:gdLst/>
          <a:ahLst/>
          <a:cxnLst/>
          <a:rect l="0" t="0" r="0" b="0"/>
          <a:pathLst>
            <a:path>
              <a:moveTo>
                <a:pt x="0" y="0"/>
              </a:moveTo>
              <a:lnTo>
                <a:pt x="0" y="716750"/>
              </a:lnTo>
              <a:lnTo>
                <a:pt x="233233" y="71675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4B8187-1B5D-47D9-ACDD-565291F5ADA8}">
      <dsp:nvSpPr>
        <dsp:cNvPr id="0" name=""/>
        <dsp:cNvSpPr/>
      </dsp:nvSpPr>
      <dsp:spPr>
        <a:xfrm>
          <a:off x="5877162" y="1324926"/>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Sector-wide GHG emissions</a:t>
          </a:r>
          <a:endParaRPr lang="en-US" sz="1200" b="1" kern="1200" dirty="0">
            <a:latin typeface="+mn-lt"/>
          </a:endParaRPr>
        </a:p>
      </dsp:txBody>
      <dsp:txXfrm>
        <a:off x="5908795" y="1356559"/>
        <a:ext cx="1664779" cy="1016762"/>
      </dsp:txXfrm>
    </dsp:sp>
    <dsp:sp modelId="{5FB5D67B-1E28-44A8-9088-168A7189FF07}">
      <dsp:nvSpPr>
        <dsp:cNvPr id="0" name=""/>
        <dsp:cNvSpPr/>
      </dsp:nvSpPr>
      <dsp:spPr>
        <a:xfrm>
          <a:off x="5643928" y="1148190"/>
          <a:ext cx="233233" cy="1986723"/>
        </a:xfrm>
        <a:custGeom>
          <a:avLst/>
          <a:gdLst/>
          <a:ahLst/>
          <a:cxnLst/>
          <a:rect l="0" t="0" r="0" b="0"/>
          <a:pathLst>
            <a:path>
              <a:moveTo>
                <a:pt x="0" y="0"/>
              </a:moveTo>
              <a:lnTo>
                <a:pt x="0" y="1986723"/>
              </a:lnTo>
              <a:lnTo>
                <a:pt x="233233" y="198672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5DE396-245B-4FA4-A597-6D31E25FCBB5}">
      <dsp:nvSpPr>
        <dsp:cNvPr id="0" name=""/>
        <dsp:cNvSpPr/>
      </dsp:nvSpPr>
      <dsp:spPr>
        <a:xfrm>
          <a:off x="5877162" y="2594899"/>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Program-level GHG benefits.</a:t>
          </a:r>
          <a:endParaRPr lang="en-US" sz="1400" b="1" kern="1200" dirty="0">
            <a:latin typeface="+mn-lt"/>
          </a:endParaRPr>
        </a:p>
      </dsp:txBody>
      <dsp:txXfrm>
        <a:off x="5908795" y="2626532"/>
        <a:ext cx="1664779" cy="1016762"/>
      </dsp:txXfrm>
    </dsp:sp>
    <dsp:sp modelId="{3AFCA64D-ECB5-4C93-8FFA-C1301D9F58F5}">
      <dsp:nvSpPr>
        <dsp:cNvPr id="0" name=""/>
        <dsp:cNvSpPr/>
      </dsp:nvSpPr>
      <dsp:spPr>
        <a:xfrm>
          <a:off x="5643928" y="1148190"/>
          <a:ext cx="233233" cy="3361275"/>
        </a:xfrm>
        <a:custGeom>
          <a:avLst/>
          <a:gdLst/>
          <a:ahLst/>
          <a:cxnLst/>
          <a:rect l="0" t="0" r="0" b="0"/>
          <a:pathLst>
            <a:path>
              <a:moveTo>
                <a:pt x="0" y="0"/>
              </a:moveTo>
              <a:lnTo>
                <a:pt x="0" y="3361275"/>
              </a:lnTo>
              <a:lnTo>
                <a:pt x="233233" y="33612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F44C8C-2AF9-4D5E-91DA-CC640991E063}">
      <dsp:nvSpPr>
        <dsp:cNvPr id="0" name=""/>
        <dsp:cNvSpPr/>
      </dsp:nvSpPr>
      <dsp:spPr>
        <a:xfrm>
          <a:off x="5877162" y="3969451"/>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Field/farm-level GHG impacts</a:t>
          </a:r>
          <a:endParaRPr lang="en-US" sz="1300" b="1" kern="1200" dirty="0">
            <a:latin typeface="+mn-lt"/>
          </a:endParaRPr>
        </a:p>
      </dsp:txBody>
      <dsp:txXfrm>
        <a:off x="5908795" y="4001084"/>
        <a:ext cx="1664779" cy="101676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2758A-11C2-42C5-BAC5-D778B7E11CFA}">
      <dsp:nvSpPr>
        <dsp:cNvPr id="0" name=""/>
        <dsp:cNvSpPr/>
      </dsp:nvSpPr>
      <dsp:spPr>
        <a:xfrm>
          <a:off x="2685055" y="123847"/>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Activity Data</a:t>
          </a:r>
        </a:p>
        <a:p>
          <a:pPr marL="0" lvl="0" indent="0" algn="ctr" defTabSz="800100">
            <a:lnSpc>
              <a:spcPct val="90000"/>
            </a:lnSpc>
            <a:spcBef>
              <a:spcPct val="0"/>
            </a:spcBef>
            <a:spcAft>
              <a:spcPct val="35000"/>
            </a:spcAft>
            <a:buNone/>
          </a:pPr>
          <a:r>
            <a:rPr lang="en-US" sz="1400" i="1" kern="1200" dirty="0">
              <a:latin typeface="+mn-lt"/>
            </a:rPr>
            <a:t>Data on adoption of CSAF practices that result in GHG emissions or removals</a:t>
          </a:r>
        </a:p>
      </dsp:txBody>
      <dsp:txXfrm>
        <a:off x="2716688" y="155480"/>
        <a:ext cx="2096791" cy="1016762"/>
      </dsp:txXfrm>
    </dsp:sp>
    <dsp:sp modelId="{9275217A-74C1-4984-8763-49F8D83A7285}">
      <dsp:nvSpPr>
        <dsp:cNvPr id="0" name=""/>
        <dsp:cNvSpPr/>
      </dsp:nvSpPr>
      <dsp:spPr>
        <a:xfrm>
          <a:off x="2901061" y="1203876"/>
          <a:ext cx="199165" cy="661063"/>
        </a:xfrm>
        <a:custGeom>
          <a:avLst/>
          <a:gdLst/>
          <a:ahLst/>
          <a:cxnLst/>
          <a:rect l="0" t="0" r="0" b="0"/>
          <a:pathLst>
            <a:path>
              <a:moveTo>
                <a:pt x="0" y="0"/>
              </a:moveTo>
              <a:lnTo>
                <a:pt x="0" y="661063"/>
              </a:lnTo>
              <a:lnTo>
                <a:pt x="199165" y="66106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3A998F-2529-4181-8937-734391EFCE03}">
      <dsp:nvSpPr>
        <dsp:cNvPr id="0" name=""/>
        <dsp:cNvSpPr/>
      </dsp:nvSpPr>
      <dsp:spPr>
        <a:xfrm>
          <a:off x="3100227" y="1324926"/>
          <a:ext cx="172804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100" kern="1200" dirty="0">
              <a:latin typeface="+mn-lt"/>
            </a:rPr>
            <a:t>Activity data collected through national surveys</a:t>
          </a:r>
          <a:endParaRPr lang="en-US" sz="1100" b="1" i="0" kern="1200" dirty="0">
            <a:latin typeface="+mn-lt"/>
          </a:endParaRPr>
        </a:p>
      </dsp:txBody>
      <dsp:txXfrm>
        <a:off x="3131860" y="1356559"/>
        <a:ext cx="1664779" cy="1016762"/>
      </dsp:txXfrm>
    </dsp:sp>
    <dsp:sp modelId="{7EBF68A7-4DE5-49C3-A17C-3DB7DFB502CB}">
      <dsp:nvSpPr>
        <dsp:cNvPr id="0" name=""/>
        <dsp:cNvSpPr/>
      </dsp:nvSpPr>
      <dsp:spPr>
        <a:xfrm>
          <a:off x="2901061" y="1203876"/>
          <a:ext cx="170584" cy="1890211"/>
        </a:xfrm>
        <a:custGeom>
          <a:avLst/>
          <a:gdLst/>
          <a:ahLst/>
          <a:cxnLst/>
          <a:rect l="0" t="0" r="0" b="0"/>
          <a:pathLst>
            <a:path>
              <a:moveTo>
                <a:pt x="0" y="0"/>
              </a:moveTo>
              <a:lnTo>
                <a:pt x="0" y="1890211"/>
              </a:lnTo>
              <a:lnTo>
                <a:pt x="170584" y="189021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2CA822-09D1-46D5-80A3-466975DAB3D7}">
      <dsp:nvSpPr>
        <dsp:cNvPr id="0" name=""/>
        <dsp:cNvSpPr/>
      </dsp:nvSpPr>
      <dsp:spPr>
        <a:xfrm>
          <a:off x="3071645" y="2554074"/>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300" b="0" kern="1200" dirty="0">
              <a:latin typeface="+mn-lt"/>
            </a:rPr>
            <a:t>Program-level activity data</a:t>
          </a:r>
        </a:p>
      </dsp:txBody>
      <dsp:txXfrm>
        <a:off x="3103278" y="2585707"/>
        <a:ext cx="1664779" cy="1016762"/>
      </dsp:txXfrm>
    </dsp:sp>
    <dsp:sp modelId="{C2FB7386-3DC2-4017-939F-561017612EBA}">
      <dsp:nvSpPr>
        <dsp:cNvPr id="0" name=""/>
        <dsp:cNvSpPr/>
      </dsp:nvSpPr>
      <dsp:spPr>
        <a:xfrm>
          <a:off x="2901061" y="1203876"/>
          <a:ext cx="205144" cy="3335889"/>
        </a:xfrm>
        <a:custGeom>
          <a:avLst/>
          <a:gdLst/>
          <a:ahLst/>
          <a:cxnLst/>
          <a:rect l="0" t="0" r="0" b="0"/>
          <a:pathLst>
            <a:path>
              <a:moveTo>
                <a:pt x="0" y="0"/>
              </a:moveTo>
              <a:lnTo>
                <a:pt x="0" y="3335889"/>
              </a:lnTo>
              <a:lnTo>
                <a:pt x="205144" y="333588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C9965CE-A46C-48BF-88B4-0709CED8EBB1}">
      <dsp:nvSpPr>
        <dsp:cNvPr id="0" name=""/>
        <dsp:cNvSpPr/>
      </dsp:nvSpPr>
      <dsp:spPr>
        <a:xfrm>
          <a:off x="3106206" y="3874355"/>
          <a:ext cx="1728045" cy="13308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Farmer-supplied activity data</a:t>
          </a:r>
          <a:endParaRPr lang="en-US" sz="1300" b="1" kern="1200" dirty="0">
            <a:latin typeface="+mn-lt"/>
          </a:endParaRPr>
        </a:p>
      </dsp:txBody>
      <dsp:txXfrm>
        <a:off x="3145184" y="3913333"/>
        <a:ext cx="1650089" cy="1252865"/>
      </dsp:txXfrm>
    </dsp:sp>
    <dsp:sp modelId="{3D1F23B8-5BE1-4063-8F89-2C91A3F9D242}">
      <dsp:nvSpPr>
        <dsp:cNvPr id="0" name=""/>
        <dsp:cNvSpPr/>
      </dsp:nvSpPr>
      <dsp:spPr>
        <a:xfrm>
          <a:off x="62940" y="85668"/>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Factor</a:t>
          </a:r>
        </a:p>
        <a:p>
          <a:pPr marL="0" lvl="0" indent="0" algn="ctr" defTabSz="800100">
            <a:lnSpc>
              <a:spcPct val="90000"/>
            </a:lnSpc>
            <a:spcBef>
              <a:spcPct val="0"/>
            </a:spcBef>
            <a:spcAft>
              <a:spcPct val="35000"/>
            </a:spcAft>
            <a:buNone/>
          </a:pPr>
          <a:r>
            <a:rPr lang="en-US" sz="1400" i="1" kern="1200" dirty="0">
              <a:latin typeface="+mn-lt"/>
            </a:rPr>
            <a:t>Average GHG emission rate relative to units of a specific activity</a:t>
          </a:r>
        </a:p>
      </dsp:txBody>
      <dsp:txXfrm>
        <a:off x="94573" y="117301"/>
        <a:ext cx="2096791" cy="1016762"/>
      </dsp:txXfrm>
    </dsp:sp>
    <dsp:sp modelId="{B4088779-1401-41A1-BB97-5E227D8B853B}">
      <dsp:nvSpPr>
        <dsp:cNvPr id="0" name=""/>
        <dsp:cNvSpPr/>
      </dsp:nvSpPr>
      <dsp:spPr>
        <a:xfrm>
          <a:off x="278946" y="1165697"/>
          <a:ext cx="124648" cy="734095"/>
        </a:xfrm>
        <a:custGeom>
          <a:avLst/>
          <a:gdLst/>
          <a:ahLst/>
          <a:cxnLst/>
          <a:rect l="0" t="0" r="0" b="0"/>
          <a:pathLst>
            <a:path>
              <a:moveTo>
                <a:pt x="0" y="0"/>
              </a:moveTo>
              <a:lnTo>
                <a:pt x="0" y="734095"/>
              </a:lnTo>
              <a:lnTo>
                <a:pt x="124648" y="7340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5AEE0B-2FD7-4F92-A26F-C63648B48E25}">
      <dsp:nvSpPr>
        <dsp:cNvPr id="0" name=""/>
        <dsp:cNvSpPr/>
      </dsp:nvSpPr>
      <dsp:spPr>
        <a:xfrm>
          <a:off x="403594" y="1359778"/>
          <a:ext cx="172804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i="0"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State-of-the-science models and methods used to estimate GHG sources and sinks in the ag sector.</a:t>
          </a:r>
          <a:endParaRPr lang="en-US" sz="1200" b="1" kern="1200" dirty="0">
            <a:latin typeface="+mn-lt"/>
          </a:endParaRPr>
        </a:p>
      </dsp:txBody>
      <dsp:txXfrm>
        <a:off x="435227" y="1391411"/>
        <a:ext cx="1664779" cy="1016762"/>
      </dsp:txXfrm>
    </dsp:sp>
    <dsp:sp modelId="{0A9D2A78-DDF1-446C-B9C5-A4BFF3788899}">
      <dsp:nvSpPr>
        <dsp:cNvPr id="0" name=""/>
        <dsp:cNvSpPr/>
      </dsp:nvSpPr>
      <dsp:spPr>
        <a:xfrm>
          <a:off x="278946" y="1165697"/>
          <a:ext cx="153230" cy="2034287"/>
        </a:xfrm>
        <a:custGeom>
          <a:avLst/>
          <a:gdLst/>
          <a:ahLst/>
          <a:cxnLst/>
          <a:rect l="0" t="0" r="0" b="0"/>
          <a:pathLst>
            <a:path>
              <a:moveTo>
                <a:pt x="0" y="0"/>
              </a:moveTo>
              <a:lnTo>
                <a:pt x="0" y="2034287"/>
              </a:lnTo>
              <a:lnTo>
                <a:pt x="153230" y="203428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C3B5D0-9CCE-4745-A5E0-532A8917AF22}">
      <dsp:nvSpPr>
        <dsp:cNvPr id="0" name=""/>
        <dsp:cNvSpPr/>
      </dsp:nvSpPr>
      <dsp:spPr>
        <a:xfrm>
          <a:off x="432176" y="2566181"/>
          <a:ext cx="1728045" cy="1267607"/>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Emission factors developed through meta-model approach may be applied at a disaggregated scale and summed to program level</a:t>
          </a:r>
          <a:endParaRPr lang="en-US" sz="1400" b="1" kern="1200" dirty="0">
            <a:latin typeface="+mn-lt"/>
          </a:endParaRPr>
        </a:p>
      </dsp:txBody>
      <dsp:txXfrm>
        <a:off x="469303" y="2603308"/>
        <a:ext cx="1653791" cy="1193353"/>
      </dsp:txXfrm>
    </dsp:sp>
    <dsp:sp modelId="{A28A944F-A9CC-402C-9A1F-7EA1DA598580}">
      <dsp:nvSpPr>
        <dsp:cNvPr id="0" name=""/>
        <dsp:cNvSpPr/>
      </dsp:nvSpPr>
      <dsp:spPr>
        <a:xfrm>
          <a:off x="278946" y="1165697"/>
          <a:ext cx="164790" cy="3408926"/>
        </a:xfrm>
        <a:custGeom>
          <a:avLst/>
          <a:gdLst/>
          <a:ahLst/>
          <a:cxnLst/>
          <a:rect l="0" t="0" r="0" b="0"/>
          <a:pathLst>
            <a:path>
              <a:moveTo>
                <a:pt x="0" y="0"/>
              </a:moveTo>
              <a:lnTo>
                <a:pt x="0" y="3408926"/>
              </a:lnTo>
              <a:lnTo>
                <a:pt x="164790" y="34089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3F9BFF4-4B51-4231-A82D-49FE3A4175F6}">
      <dsp:nvSpPr>
        <dsp:cNvPr id="0" name=""/>
        <dsp:cNvSpPr/>
      </dsp:nvSpPr>
      <dsp:spPr>
        <a:xfrm>
          <a:off x="443737" y="4034609"/>
          <a:ext cx="190577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Field-scale tools used to estimate GHG emissions/ sequestration  (e.g., COMET)</a:t>
          </a:r>
          <a:endParaRPr lang="en-US" sz="1300" b="1" kern="1200" dirty="0">
            <a:latin typeface="+mn-lt"/>
          </a:endParaRPr>
        </a:p>
      </dsp:txBody>
      <dsp:txXfrm>
        <a:off x="475370" y="4066242"/>
        <a:ext cx="1842509" cy="1016762"/>
      </dsp:txXfrm>
    </dsp:sp>
    <dsp:sp modelId="{717CF8F5-2097-4F41-95B5-9355B8B223BB}">
      <dsp:nvSpPr>
        <dsp:cNvPr id="0" name=""/>
        <dsp:cNvSpPr/>
      </dsp:nvSpPr>
      <dsp:spPr>
        <a:xfrm>
          <a:off x="5407178" y="161098"/>
          <a:ext cx="2367508" cy="9870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Estimate</a:t>
          </a:r>
        </a:p>
        <a:p>
          <a:pPr marL="0" lvl="0" indent="0" algn="ctr" defTabSz="800100">
            <a:lnSpc>
              <a:spcPct val="90000"/>
            </a:lnSpc>
            <a:spcBef>
              <a:spcPct val="0"/>
            </a:spcBef>
            <a:spcAft>
              <a:spcPct val="35000"/>
            </a:spcAft>
            <a:buNone/>
          </a:pPr>
          <a:r>
            <a:rPr lang="en-US" sz="1400" i="1" kern="1200" dirty="0">
              <a:latin typeface="+mn-lt"/>
            </a:rPr>
            <a:t>Quantified estimate of GHG emissions or removals, </a:t>
          </a:r>
        </a:p>
      </dsp:txBody>
      <dsp:txXfrm>
        <a:off x="5436089" y="190009"/>
        <a:ext cx="2309686" cy="929270"/>
      </dsp:txXfrm>
    </dsp:sp>
    <dsp:sp modelId="{E0705C3A-CCA1-4F9B-A5E9-1F091E2615C4}">
      <dsp:nvSpPr>
        <dsp:cNvPr id="0" name=""/>
        <dsp:cNvSpPr/>
      </dsp:nvSpPr>
      <dsp:spPr>
        <a:xfrm>
          <a:off x="5643928" y="1148190"/>
          <a:ext cx="233233" cy="716750"/>
        </a:xfrm>
        <a:custGeom>
          <a:avLst/>
          <a:gdLst/>
          <a:ahLst/>
          <a:cxnLst/>
          <a:rect l="0" t="0" r="0" b="0"/>
          <a:pathLst>
            <a:path>
              <a:moveTo>
                <a:pt x="0" y="0"/>
              </a:moveTo>
              <a:lnTo>
                <a:pt x="0" y="716750"/>
              </a:lnTo>
              <a:lnTo>
                <a:pt x="233233" y="71675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4B8187-1B5D-47D9-ACDD-565291F5ADA8}">
      <dsp:nvSpPr>
        <dsp:cNvPr id="0" name=""/>
        <dsp:cNvSpPr/>
      </dsp:nvSpPr>
      <dsp:spPr>
        <a:xfrm>
          <a:off x="5877162" y="1324926"/>
          <a:ext cx="172804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Sector-wide GHG emissions</a:t>
          </a:r>
          <a:endParaRPr lang="en-US" sz="1200" b="1" kern="1200" dirty="0">
            <a:latin typeface="+mn-lt"/>
          </a:endParaRPr>
        </a:p>
      </dsp:txBody>
      <dsp:txXfrm>
        <a:off x="5908795" y="1356559"/>
        <a:ext cx="1664779" cy="1016762"/>
      </dsp:txXfrm>
    </dsp:sp>
    <dsp:sp modelId="{5FB5D67B-1E28-44A8-9088-168A7189FF07}">
      <dsp:nvSpPr>
        <dsp:cNvPr id="0" name=""/>
        <dsp:cNvSpPr/>
      </dsp:nvSpPr>
      <dsp:spPr>
        <a:xfrm>
          <a:off x="5643928" y="1148190"/>
          <a:ext cx="233233" cy="1986723"/>
        </a:xfrm>
        <a:custGeom>
          <a:avLst/>
          <a:gdLst/>
          <a:ahLst/>
          <a:cxnLst/>
          <a:rect l="0" t="0" r="0" b="0"/>
          <a:pathLst>
            <a:path>
              <a:moveTo>
                <a:pt x="0" y="0"/>
              </a:moveTo>
              <a:lnTo>
                <a:pt x="0" y="1986723"/>
              </a:lnTo>
              <a:lnTo>
                <a:pt x="233233" y="198672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5DE396-245B-4FA4-A597-6D31E25FCBB5}">
      <dsp:nvSpPr>
        <dsp:cNvPr id="0" name=""/>
        <dsp:cNvSpPr/>
      </dsp:nvSpPr>
      <dsp:spPr>
        <a:xfrm>
          <a:off x="5877162" y="2594899"/>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Program-level GHG benefits.</a:t>
          </a:r>
          <a:endParaRPr lang="en-US" sz="1400" b="1" kern="1200" dirty="0">
            <a:latin typeface="+mn-lt"/>
          </a:endParaRPr>
        </a:p>
      </dsp:txBody>
      <dsp:txXfrm>
        <a:off x="5908795" y="2626532"/>
        <a:ext cx="1664779" cy="1016762"/>
      </dsp:txXfrm>
    </dsp:sp>
    <dsp:sp modelId="{3AFCA64D-ECB5-4C93-8FFA-C1301D9F58F5}">
      <dsp:nvSpPr>
        <dsp:cNvPr id="0" name=""/>
        <dsp:cNvSpPr/>
      </dsp:nvSpPr>
      <dsp:spPr>
        <a:xfrm>
          <a:off x="5643928" y="1148190"/>
          <a:ext cx="233233" cy="3361275"/>
        </a:xfrm>
        <a:custGeom>
          <a:avLst/>
          <a:gdLst/>
          <a:ahLst/>
          <a:cxnLst/>
          <a:rect l="0" t="0" r="0" b="0"/>
          <a:pathLst>
            <a:path>
              <a:moveTo>
                <a:pt x="0" y="0"/>
              </a:moveTo>
              <a:lnTo>
                <a:pt x="0" y="3361275"/>
              </a:lnTo>
              <a:lnTo>
                <a:pt x="233233" y="33612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F44C8C-2AF9-4D5E-91DA-CC640991E063}">
      <dsp:nvSpPr>
        <dsp:cNvPr id="0" name=""/>
        <dsp:cNvSpPr/>
      </dsp:nvSpPr>
      <dsp:spPr>
        <a:xfrm>
          <a:off x="5877162" y="3969451"/>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Field/farm-level GHG impacts</a:t>
          </a:r>
          <a:endParaRPr lang="en-US" sz="1300" b="1" kern="1200" dirty="0">
            <a:latin typeface="+mn-lt"/>
          </a:endParaRPr>
        </a:p>
      </dsp:txBody>
      <dsp:txXfrm>
        <a:off x="5908795" y="4001084"/>
        <a:ext cx="1664779" cy="101676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2758A-11C2-42C5-BAC5-D778B7E11CFA}">
      <dsp:nvSpPr>
        <dsp:cNvPr id="0" name=""/>
        <dsp:cNvSpPr/>
      </dsp:nvSpPr>
      <dsp:spPr>
        <a:xfrm>
          <a:off x="2685055" y="123847"/>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Activity Data</a:t>
          </a:r>
        </a:p>
        <a:p>
          <a:pPr marL="0" lvl="0" indent="0" algn="ctr" defTabSz="800100">
            <a:lnSpc>
              <a:spcPct val="90000"/>
            </a:lnSpc>
            <a:spcBef>
              <a:spcPct val="0"/>
            </a:spcBef>
            <a:spcAft>
              <a:spcPct val="35000"/>
            </a:spcAft>
            <a:buNone/>
          </a:pPr>
          <a:r>
            <a:rPr lang="en-US" sz="1400" i="1" kern="1200" dirty="0">
              <a:latin typeface="+mn-lt"/>
            </a:rPr>
            <a:t>Data on adoption of CSAF practices that result in GHG emissions or removals</a:t>
          </a:r>
        </a:p>
      </dsp:txBody>
      <dsp:txXfrm>
        <a:off x="2716688" y="155480"/>
        <a:ext cx="2096791" cy="1016762"/>
      </dsp:txXfrm>
    </dsp:sp>
    <dsp:sp modelId="{9275217A-74C1-4984-8763-49F8D83A7285}">
      <dsp:nvSpPr>
        <dsp:cNvPr id="0" name=""/>
        <dsp:cNvSpPr/>
      </dsp:nvSpPr>
      <dsp:spPr>
        <a:xfrm>
          <a:off x="2901061" y="1203876"/>
          <a:ext cx="199165" cy="661063"/>
        </a:xfrm>
        <a:custGeom>
          <a:avLst/>
          <a:gdLst/>
          <a:ahLst/>
          <a:cxnLst/>
          <a:rect l="0" t="0" r="0" b="0"/>
          <a:pathLst>
            <a:path>
              <a:moveTo>
                <a:pt x="0" y="0"/>
              </a:moveTo>
              <a:lnTo>
                <a:pt x="0" y="661063"/>
              </a:lnTo>
              <a:lnTo>
                <a:pt x="199165" y="66106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3A998F-2529-4181-8937-734391EFCE03}">
      <dsp:nvSpPr>
        <dsp:cNvPr id="0" name=""/>
        <dsp:cNvSpPr/>
      </dsp:nvSpPr>
      <dsp:spPr>
        <a:xfrm>
          <a:off x="3100227" y="1324926"/>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100" kern="1200" dirty="0">
              <a:latin typeface="+mn-lt"/>
            </a:rPr>
            <a:t>Activity data collected through national surveys</a:t>
          </a:r>
          <a:endParaRPr lang="en-US" sz="1100" b="1" i="0" kern="1200" dirty="0">
            <a:latin typeface="+mn-lt"/>
          </a:endParaRPr>
        </a:p>
      </dsp:txBody>
      <dsp:txXfrm>
        <a:off x="3131860" y="1356559"/>
        <a:ext cx="1664779" cy="1016762"/>
      </dsp:txXfrm>
    </dsp:sp>
    <dsp:sp modelId="{7EBF68A7-4DE5-49C3-A17C-3DB7DFB502CB}">
      <dsp:nvSpPr>
        <dsp:cNvPr id="0" name=""/>
        <dsp:cNvSpPr/>
      </dsp:nvSpPr>
      <dsp:spPr>
        <a:xfrm>
          <a:off x="2901061" y="1203876"/>
          <a:ext cx="170584" cy="1890211"/>
        </a:xfrm>
        <a:custGeom>
          <a:avLst/>
          <a:gdLst/>
          <a:ahLst/>
          <a:cxnLst/>
          <a:rect l="0" t="0" r="0" b="0"/>
          <a:pathLst>
            <a:path>
              <a:moveTo>
                <a:pt x="0" y="0"/>
              </a:moveTo>
              <a:lnTo>
                <a:pt x="0" y="1890211"/>
              </a:lnTo>
              <a:lnTo>
                <a:pt x="170584" y="189021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2CA822-09D1-46D5-80A3-466975DAB3D7}">
      <dsp:nvSpPr>
        <dsp:cNvPr id="0" name=""/>
        <dsp:cNvSpPr/>
      </dsp:nvSpPr>
      <dsp:spPr>
        <a:xfrm>
          <a:off x="3071645" y="2554074"/>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300" b="0" kern="1200" dirty="0">
              <a:latin typeface="+mn-lt"/>
            </a:rPr>
            <a:t>Program-level activity data</a:t>
          </a:r>
        </a:p>
      </dsp:txBody>
      <dsp:txXfrm>
        <a:off x="3103278" y="2585707"/>
        <a:ext cx="1664779" cy="1016762"/>
      </dsp:txXfrm>
    </dsp:sp>
    <dsp:sp modelId="{C2FB7386-3DC2-4017-939F-561017612EBA}">
      <dsp:nvSpPr>
        <dsp:cNvPr id="0" name=""/>
        <dsp:cNvSpPr/>
      </dsp:nvSpPr>
      <dsp:spPr>
        <a:xfrm>
          <a:off x="2901061" y="1203876"/>
          <a:ext cx="205144" cy="3335889"/>
        </a:xfrm>
        <a:custGeom>
          <a:avLst/>
          <a:gdLst/>
          <a:ahLst/>
          <a:cxnLst/>
          <a:rect l="0" t="0" r="0" b="0"/>
          <a:pathLst>
            <a:path>
              <a:moveTo>
                <a:pt x="0" y="0"/>
              </a:moveTo>
              <a:lnTo>
                <a:pt x="0" y="3335889"/>
              </a:lnTo>
              <a:lnTo>
                <a:pt x="205144" y="333588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C9965CE-A46C-48BF-88B4-0709CED8EBB1}">
      <dsp:nvSpPr>
        <dsp:cNvPr id="0" name=""/>
        <dsp:cNvSpPr/>
      </dsp:nvSpPr>
      <dsp:spPr>
        <a:xfrm>
          <a:off x="3106206" y="3874355"/>
          <a:ext cx="1728045" cy="13308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Farmer-supplied activity data</a:t>
          </a:r>
          <a:endParaRPr lang="en-US" sz="1300" b="1" kern="1200" dirty="0">
            <a:latin typeface="+mn-lt"/>
          </a:endParaRPr>
        </a:p>
      </dsp:txBody>
      <dsp:txXfrm>
        <a:off x="3145184" y="3913333"/>
        <a:ext cx="1650089" cy="1252865"/>
      </dsp:txXfrm>
    </dsp:sp>
    <dsp:sp modelId="{3D1F23B8-5BE1-4063-8F89-2C91A3F9D242}">
      <dsp:nvSpPr>
        <dsp:cNvPr id="0" name=""/>
        <dsp:cNvSpPr/>
      </dsp:nvSpPr>
      <dsp:spPr>
        <a:xfrm>
          <a:off x="62940" y="85668"/>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Factor</a:t>
          </a:r>
        </a:p>
        <a:p>
          <a:pPr marL="0" lvl="0" indent="0" algn="ctr" defTabSz="800100">
            <a:lnSpc>
              <a:spcPct val="90000"/>
            </a:lnSpc>
            <a:spcBef>
              <a:spcPct val="0"/>
            </a:spcBef>
            <a:spcAft>
              <a:spcPct val="35000"/>
            </a:spcAft>
            <a:buNone/>
          </a:pPr>
          <a:r>
            <a:rPr lang="en-US" sz="1400" i="1" kern="1200" dirty="0">
              <a:latin typeface="+mn-lt"/>
            </a:rPr>
            <a:t>Average GHG emission rate relative to units of a specific activity</a:t>
          </a:r>
        </a:p>
      </dsp:txBody>
      <dsp:txXfrm>
        <a:off x="94573" y="117301"/>
        <a:ext cx="2096791" cy="1016762"/>
      </dsp:txXfrm>
    </dsp:sp>
    <dsp:sp modelId="{B4088779-1401-41A1-BB97-5E227D8B853B}">
      <dsp:nvSpPr>
        <dsp:cNvPr id="0" name=""/>
        <dsp:cNvSpPr/>
      </dsp:nvSpPr>
      <dsp:spPr>
        <a:xfrm>
          <a:off x="278946" y="1165697"/>
          <a:ext cx="124648" cy="734095"/>
        </a:xfrm>
        <a:custGeom>
          <a:avLst/>
          <a:gdLst/>
          <a:ahLst/>
          <a:cxnLst/>
          <a:rect l="0" t="0" r="0" b="0"/>
          <a:pathLst>
            <a:path>
              <a:moveTo>
                <a:pt x="0" y="0"/>
              </a:moveTo>
              <a:lnTo>
                <a:pt x="0" y="734095"/>
              </a:lnTo>
              <a:lnTo>
                <a:pt x="124648" y="7340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5AEE0B-2FD7-4F92-A26F-C63648B48E25}">
      <dsp:nvSpPr>
        <dsp:cNvPr id="0" name=""/>
        <dsp:cNvSpPr/>
      </dsp:nvSpPr>
      <dsp:spPr>
        <a:xfrm>
          <a:off x="403594" y="1359778"/>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i="0"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State-of-the-science models and methods used to estimate GHG sources and sinks in the ag sector.</a:t>
          </a:r>
          <a:endParaRPr lang="en-US" sz="1200" b="1" kern="1200" dirty="0">
            <a:latin typeface="+mn-lt"/>
          </a:endParaRPr>
        </a:p>
      </dsp:txBody>
      <dsp:txXfrm>
        <a:off x="435227" y="1391411"/>
        <a:ext cx="1664779" cy="1016762"/>
      </dsp:txXfrm>
    </dsp:sp>
    <dsp:sp modelId="{0A9D2A78-DDF1-446C-B9C5-A4BFF3788899}">
      <dsp:nvSpPr>
        <dsp:cNvPr id="0" name=""/>
        <dsp:cNvSpPr/>
      </dsp:nvSpPr>
      <dsp:spPr>
        <a:xfrm>
          <a:off x="278946" y="1165697"/>
          <a:ext cx="153230" cy="2034287"/>
        </a:xfrm>
        <a:custGeom>
          <a:avLst/>
          <a:gdLst/>
          <a:ahLst/>
          <a:cxnLst/>
          <a:rect l="0" t="0" r="0" b="0"/>
          <a:pathLst>
            <a:path>
              <a:moveTo>
                <a:pt x="0" y="0"/>
              </a:moveTo>
              <a:lnTo>
                <a:pt x="0" y="2034287"/>
              </a:lnTo>
              <a:lnTo>
                <a:pt x="153230" y="203428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C3B5D0-9CCE-4745-A5E0-532A8917AF22}">
      <dsp:nvSpPr>
        <dsp:cNvPr id="0" name=""/>
        <dsp:cNvSpPr/>
      </dsp:nvSpPr>
      <dsp:spPr>
        <a:xfrm>
          <a:off x="432176" y="2566181"/>
          <a:ext cx="1728045" cy="1267607"/>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Emission factors developed through meta-model approach may be applied at a disaggregated scale and summed to program level</a:t>
          </a:r>
          <a:endParaRPr lang="en-US" sz="1400" b="1" kern="1200" dirty="0">
            <a:latin typeface="+mn-lt"/>
          </a:endParaRPr>
        </a:p>
      </dsp:txBody>
      <dsp:txXfrm>
        <a:off x="469303" y="2603308"/>
        <a:ext cx="1653791" cy="1193353"/>
      </dsp:txXfrm>
    </dsp:sp>
    <dsp:sp modelId="{A28A944F-A9CC-402C-9A1F-7EA1DA598580}">
      <dsp:nvSpPr>
        <dsp:cNvPr id="0" name=""/>
        <dsp:cNvSpPr/>
      </dsp:nvSpPr>
      <dsp:spPr>
        <a:xfrm>
          <a:off x="278946" y="1165697"/>
          <a:ext cx="164790" cy="3408926"/>
        </a:xfrm>
        <a:custGeom>
          <a:avLst/>
          <a:gdLst/>
          <a:ahLst/>
          <a:cxnLst/>
          <a:rect l="0" t="0" r="0" b="0"/>
          <a:pathLst>
            <a:path>
              <a:moveTo>
                <a:pt x="0" y="0"/>
              </a:moveTo>
              <a:lnTo>
                <a:pt x="0" y="3408926"/>
              </a:lnTo>
              <a:lnTo>
                <a:pt x="164790" y="34089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3F9BFF4-4B51-4231-A82D-49FE3A4175F6}">
      <dsp:nvSpPr>
        <dsp:cNvPr id="0" name=""/>
        <dsp:cNvSpPr/>
      </dsp:nvSpPr>
      <dsp:spPr>
        <a:xfrm>
          <a:off x="443737" y="4034609"/>
          <a:ext cx="190577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Field-scale tools used to estimate GHG emissions/ sequestration  (e.g., COMET)</a:t>
          </a:r>
          <a:endParaRPr lang="en-US" sz="1300" b="1" kern="1200" dirty="0">
            <a:latin typeface="+mn-lt"/>
          </a:endParaRPr>
        </a:p>
      </dsp:txBody>
      <dsp:txXfrm>
        <a:off x="475370" y="4066242"/>
        <a:ext cx="1842509" cy="1016762"/>
      </dsp:txXfrm>
    </dsp:sp>
    <dsp:sp modelId="{717CF8F5-2097-4F41-95B5-9355B8B223BB}">
      <dsp:nvSpPr>
        <dsp:cNvPr id="0" name=""/>
        <dsp:cNvSpPr/>
      </dsp:nvSpPr>
      <dsp:spPr>
        <a:xfrm>
          <a:off x="5407178" y="161098"/>
          <a:ext cx="2367508" cy="9870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Estimate</a:t>
          </a:r>
        </a:p>
        <a:p>
          <a:pPr marL="0" lvl="0" indent="0" algn="ctr" defTabSz="800100">
            <a:lnSpc>
              <a:spcPct val="90000"/>
            </a:lnSpc>
            <a:spcBef>
              <a:spcPct val="0"/>
            </a:spcBef>
            <a:spcAft>
              <a:spcPct val="35000"/>
            </a:spcAft>
            <a:buNone/>
          </a:pPr>
          <a:r>
            <a:rPr lang="en-US" sz="1400" i="1" kern="1200" dirty="0">
              <a:latin typeface="+mn-lt"/>
            </a:rPr>
            <a:t>Quantified estimate of GHG emissions or removals, </a:t>
          </a:r>
        </a:p>
      </dsp:txBody>
      <dsp:txXfrm>
        <a:off x="5436089" y="190009"/>
        <a:ext cx="2309686" cy="929270"/>
      </dsp:txXfrm>
    </dsp:sp>
    <dsp:sp modelId="{E0705C3A-CCA1-4F9B-A5E9-1F091E2615C4}">
      <dsp:nvSpPr>
        <dsp:cNvPr id="0" name=""/>
        <dsp:cNvSpPr/>
      </dsp:nvSpPr>
      <dsp:spPr>
        <a:xfrm>
          <a:off x="5643928" y="1148190"/>
          <a:ext cx="233233" cy="716750"/>
        </a:xfrm>
        <a:custGeom>
          <a:avLst/>
          <a:gdLst/>
          <a:ahLst/>
          <a:cxnLst/>
          <a:rect l="0" t="0" r="0" b="0"/>
          <a:pathLst>
            <a:path>
              <a:moveTo>
                <a:pt x="0" y="0"/>
              </a:moveTo>
              <a:lnTo>
                <a:pt x="0" y="716750"/>
              </a:lnTo>
              <a:lnTo>
                <a:pt x="233233" y="71675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4B8187-1B5D-47D9-ACDD-565291F5ADA8}">
      <dsp:nvSpPr>
        <dsp:cNvPr id="0" name=""/>
        <dsp:cNvSpPr/>
      </dsp:nvSpPr>
      <dsp:spPr>
        <a:xfrm>
          <a:off x="5877162" y="1324926"/>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Sector-wide GHG emissions</a:t>
          </a:r>
          <a:endParaRPr lang="en-US" sz="1200" b="1" kern="1200" dirty="0">
            <a:latin typeface="+mn-lt"/>
          </a:endParaRPr>
        </a:p>
      </dsp:txBody>
      <dsp:txXfrm>
        <a:off x="5908795" y="1356559"/>
        <a:ext cx="1664779" cy="1016762"/>
      </dsp:txXfrm>
    </dsp:sp>
    <dsp:sp modelId="{5FB5D67B-1E28-44A8-9088-168A7189FF07}">
      <dsp:nvSpPr>
        <dsp:cNvPr id="0" name=""/>
        <dsp:cNvSpPr/>
      </dsp:nvSpPr>
      <dsp:spPr>
        <a:xfrm>
          <a:off x="5643928" y="1148190"/>
          <a:ext cx="233233" cy="1986723"/>
        </a:xfrm>
        <a:custGeom>
          <a:avLst/>
          <a:gdLst/>
          <a:ahLst/>
          <a:cxnLst/>
          <a:rect l="0" t="0" r="0" b="0"/>
          <a:pathLst>
            <a:path>
              <a:moveTo>
                <a:pt x="0" y="0"/>
              </a:moveTo>
              <a:lnTo>
                <a:pt x="0" y="1986723"/>
              </a:lnTo>
              <a:lnTo>
                <a:pt x="233233" y="198672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5DE396-245B-4FA4-A597-6D31E25FCBB5}">
      <dsp:nvSpPr>
        <dsp:cNvPr id="0" name=""/>
        <dsp:cNvSpPr/>
      </dsp:nvSpPr>
      <dsp:spPr>
        <a:xfrm>
          <a:off x="5877162" y="2594899"/>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Program-level GHG benefits.</a:t>
          </a:r>
          <a:endParaRPr lang="en-US" sz="1400" b="1" kern="1200" dirty="0">
            <a:latin typeface="+mn-lt"/>
          </a:endParaRPr>
        </a:p>
      </dsp:txBody>
      <dsp:txXfrm>
        <a:off x="5908795" y="2626532"/>
        <a:ext cx="1664779" cy="1016762"/>
      </dsp:txXfrm>
    </dsp:sp>
    <dsp:sp modelId="{3AFCA64D-ECB5-4C93-8FFA-C1301D9F58F5}">
      <dsp:nvSpPr>
        <dsp:cNvPr id="0" name=""/>
        <dsp:cNvSpPr/>
      </dsp:nvSpPr>
      <dsp:spPr>
        <a:xfrm>
          <a:off x="5643928" y="1148190"/>
          <a:ext cx="233233" cy="3361275"/>
        </a:xfrm>
        <a:custGeom>
          <a:avLst/>
          <a:gdLst/>
          <a:ahLst/>
          <a:cxnLst/>
          <a:rect l="0" t="0" r="0" b="0"/>
          <a:pathLst>
            <a:path>
              <a:moveTo>
                <a:pt x="0" y="0"/>
              </a:moveTo>
              <a:lnTo>
                <a:pt x="0" y="3361275"/>
              </a:lnTo>
              <a:lnTo>
                <a:pt x="233233" y="33612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F44C8C-2AF9-4D5E-91DA-CC640991E063}">
      <dsp:nvSpPr>
        <dsp:cNvPr id="0" name=""/>
        <dsp:cNvSpPr/>
      </dsp:nvSpPr>
      <dsp:spPr>
        <a:xfrm>
          <a:off x="5877162" y="3969451"/>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Field/farm-level GHG impacts</a:t>
          </a:r>
          <a:endParaRPr lang="en-US" sz="1300" b="1" kern="1200" dirty="0">
            <a:latin typeface="+mn-lt"/>
          </a:endParaRPr>
        </a:p>
      </dsp:txBody>
      <dsp:txXfrm>
        <a:off x="5908795" y="4001084"/>
        <a:ext cx="1664779" cy="101676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2758A-11C2-42C5-BAC5-D778B7E11CFA}">
      <dsp:nvSpPr>
        <dsp:cNvPr id="0" name=""/>
        <dsp:cNvSpPr/>
      </dsp:nvSpPr>
      <dsp:spPr>
        <a:xfrm>
          <a:off x="2685055" y="123847"/>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Activity Data</a:t>
          </a:r>
        </a:p>
        <a:p>
          <a:pPr marL="0" lvl="0" indent="0" algn="ctr" defTabSz="800100">
            <a:lnSpc>
              <a:spcPct val="90000"/>
            </a:lnSpc>
            <a:spcBef>
              <a:spcPct val="0"/>
            </a:spcBef>
            <a:spcAft>
              <a:spcPct val="35000"/>
            </a:spcAft>
            <a:buNone/>
          </a:pPr>
          <a:r>
            <a:rPr lang="en-US" sz="1400" i="1" kern="1200" dirty="0">
              <a:latin typeface="+mn-lt"/>
            </a:rPr>
            <a:t>Data on adoption of CSAF practices that result in GHG emissions or removals</a:t>
          </a:r>
        </a:p>
      </dsp:txBody>
      <dsp:txXfrm>
        <a:off x="2716688" y="155480"/>
        <a:ext cx="2096791" cy="1016762"/>
      </dsp:txXfrm>
    </dsp:sp>
    <dsp:sp modelId="{9275217A-74C1-4984-8763-49F8D83A7285}">
      <dsp:nvSpPr>
        <dsp:cNvPr id="0" name=""/>
        <dsp:cNvSpPr/>
      </dsp:nvSpPr>
      <dsp:spPr>
        <a:xfrm>
          <a:off x="2901061" y="1203876"/>
          <a:ext cx="199165" cy="661063"/>
        </a:xfrm>
        <a:custGeom>
          <a:avLst/>
          <a:gdLst/>
          <a:ahLst/>
          <a:cxnLst/>
          <a:rect l="0" t="0" r="0" b="0"/>
          <a:pathLst>
            <a:path>
              <a:moveTo>
                <a:pt x="0" y="0"/>
              </a:moveTo>
              <a:lnTo>
                <a:pt x="0" y="661063"/>
              </a:lnTo>
              <a:lnTo>
                <a:pt x="199165" y="66106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3A998F-2529-4181-8937-734391EFCE03}">
      <dsp:nvSpPr>
        <dsp:cNvPr id="0" name=""/>
        <dsp:cNvSpPr/>
      </dsp:nvSpPr>
      <dsp:spPr>
        <a:xfrm>
          <a:off x="3100227" y="1324926"/>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100" kern="1200" dirty="0">
              <a:latin typeface="+mn-lt"/>
            </a:rPr>
            <a:t>Activity data collected through national surveys</a:t>
          </a:r>
          <a:endParaRPr lang="en-US" sz="1100" b="1" i="0" kern="1200" dirty="0">
            <a:latin typeface="+mn-lt"/>
          </a:endParaRPr>
        </a:p>
      </dsp:txBody>
      <dsp:txXfrm>
        <a:off x="3131860" y="1356559"/>
        <a:ext cx="1664779" cy="1016762"/>
      </dsp:txXfrm>
    </dsp:sp>
    <dsp:sp modelId="{7EBF68A7-4DE5-49C3-A17C-3DB7DFB502CB}">
      <dsp:nvSpPr>
        <dsp:cNvPr id="0" name=""/>
        <dsp:cNvSpPr/>
      </dsp:nvSpPr>
      <dsp:spPr>
        <a:xfrm>
          <a:off x="2901061" y="1203876"/>
          <a:ext cx="170584" cy="1890211"/>
        </a:xfrm>
        <a:custGeom>
          <a:avLst/>
          <a:gdLst/>
          <a:ahLst/>
          <a:cxnLst/>
          <a:rect l="0" t="0" r="0" b="0"/>
          <a:pathLst>
            <a:path>
              <a:moveTo>
                <a:pt x="0" y="0"/>
              </a:moveTo>
              <a:lnTo>
                <a:pt x="0" y="1890211"/>
              </a:lnTo>
              <a:lnTo>
                <a:pt x="170584" y="189021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2CA822-09D1-46D5-80A3-466975DAB3D7}">
      <dsp:nvSpPr>
        <dsp:cNvPr id="0" name=""/>
        <dsp:cNvSpPr/>
      </dsp:nvSpPr>
      <dsp:spPr>
        <a:xfrm>
          <a:off x="3071645" y="2554074"/>
          <a:ext cx="172804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300" b="0" kern="1200" dirty="0">
              <a:latin typeface="+mn-lt"/>
            </a:rPr>
            <a:t>Program-level activity data</a:t>
          </a:r>
        </a:p>
      </dsp:txBody>
      <dsp:txXfrm>
        <a:off x="3103278" y="2585707"/>
        <a:ext cx="1664779" cy="1016762"/>
      </dsp:txXfrm>
    </dsp:sp>
    <dsp:sp modelId="{C2FB7386-3DC2-4017-939F-561017612EBA}">
      <dsp:nvSpPr>
        <dsp:cNvPr id="0" name=""/>
        <dsp:cNvSpPr/>
      </dsp:nvSpPr>
      <dsp:spPr>
        <a:xfrm>
          <a:off x="2901061" y="1203876"/>
          <a:ext cx="205144" cy="3335889"/>
        </a:xfrm>
        <a:custGeom>
          <a:avLst/>
          <a:gdLst/>
          <a:ahLst/>
          <a:cxnLst/>
          <a:rect l="0" t="0" r="0" b="0"/>
          <a:pathLst>
            <a:path>
              <a:moveTo>
                <a:pt x="0" y="0"/>
              </a:moveTo>
              <a:lnTo>
                <a:pt x="0" y="3335889"/>
              </a:lnTo>
              <a:lnTo>
                <a:pt x="205144" y="333588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C9965CE-A46C-48BF-88B4-0709CED8EBB1}">
      <dsp:nvSpPr>
        <dsp:cNvPr id="0" name=""/>
        <dsp:cNvSpPr/>
      </dsp:nvSpPr>
      <dsp:spPr>
        <a:xfrm>
          <a:off x="3106206" y="3874355"/>
          <a:ext cx="1728045" cy="13308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Farmer-supplied activity data</a:t>
          </a:r>
          <a:endParaRPr lang="en-US" sz="1300" b="1" kern="1200" dirty="0">
            <a:latin typeface="+mn-lt"/>
          </a:endParaRPr>
        </a:p>
      </dsp:txBody>
      <dsp:txXfrm>
        <a:off x="3145184" y="3913333"/>
        <a:ext cx="1650089" cy="1252865"/>
      </dsp:txXfrm>
    </dsp:sp>
    <dsp:sp modelId="{3D1F23B8-5BE1-4063-8F89-2C91A3F9D242}">
      <dsp:nvSpPr>
        <dsp:cNvPr id="0" name=""/>
        <dsp:cNvSpPr/>
      </dsp:nvSpPr>
      <dsp:spPr>
        <a:xfrm>
          <a:off x="62940" y="85668"/>
          <a:ext cx="2160057" cy="1080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Factor</a:t>
          </a:r>
        </a:p>
        <a:p>
          <a:pPr marL="0" lvl="0" indent="0" algn="ctr" defTabSz="800100">
            <a:lnSpc>
              <a:spcPct val="90000"/>
            </a:lnSpc>
            <a:spcBef>
              <a:spcPct val="0"/>
            </a:spcBef>
            <a:spcAft>
              <a:spcPct val="35000"/>
            </a:spcAft>
            <a:buNone/>
          </a:pPr>
          <a:r>
            <a:rPr lang="en-US" sz="1400" i="1" kern="1200" dirty="0">
              <a:latin typeface="+mn-lt"/>
            </a:rPr>
            <a:t>Average GHG emission rate relative to units of a specific activity</a:t>
          </a:r>
        </a:p>
      </dsp:txBody>
      <dsp:txXfrm>
        <a:off x="94573" y="117301"/>
        <a:ext cx="2096791" cy="1016762"/>
      </dsp:txXfrm>
    </dsp:sp>
    <dsp:sp modelId="{B4088779-1401-41A1-BB97-5E227D8B853B}">
      <dsp:nvSpPr>
        <dsp:cNvPr id="0" name=""/>
        <dsp:cNvSpPr/>
      </dsp:nvSpPr>
      <dsp:spPr>
        <a:xfrm>
          <a:off x="278946" y="1165697"/>
          <a:ext cx="124648" cy="734095"/>
        </a:xfrm>
        <a:custGeom>
          <a:avLst/>
          <a:gdLst/>
          <a:ahLst/>
          <a:cxnLst/>
          <a:rect l="0" t="0" r="0" b="0"/>
          <a:pathLst>
            <a:path>
              <a:moveTo>
                <a:pt x="0" y="0"/>
              </a:moveTo>
              <a:lnTo>
                <a:pt x="0" y="734095"/>
              </a:lnTo>
              <a:lnTo>
                <a:pt x="124648" y="7340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5AEE0B-2FD7-4F92-A26F-C63648B48E25}">
      <dsp:nvSpPr>
        <dsp:cNvPr id="0" name=""/>
        <dsp:cNvSpPr/>
      </dsp:nvSpPr>
      <dsp:spPr>
        <a:xfrm>
          <a:off x="403594" y="1359778"/>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i="0"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State-of-the-science models and methods used to estimate GHG sources and sinks in the ag sector.</a:t>
          </a:r>
          <a:endParaRPr lang="en-US" sz="1200" b="1" kern="1200" dirty="0">
            <a:latin typeface="+mn-lt"/>
          </a:endParaRPr>
        </a:p>
      </dsp:txBody>
      <dsp:txXfrm>
        <a:off x="435227" y="1391411"/>
        <a:ext cx="1664779" cy="1016762"/>
      </dsp:txXfrm>
    </dsp:sp>
    <dsp:sp modelId="{0A9D2A78-DDF1-446C-B9C5-A4BFF3788899}">
      <dsp:nvSpPr>
        <dsp:cNvPr id="0" name=""/>
        <dsp:cNvSpPr/>
      </dsp:nvSpPr>
      <dsp:spPr>
        <a:xfrm>
          <a:off x="278946" y="1165697"/>
          <a:ext cx="153230" cy="2034287"/>
        </a:xfrm>
        <a:custGeom>
          <a:avLst/>
          <a:gdLst/>
          <a:ahLst/>
          <a:cxnLst/>
          <a:rect l="0" t="0" r="0" b="0"/>
          <a:pathLst>
            <a:path>
              <a:moveTo>
                <a:pt x="0" y="0"/>
              </a:moveTo>
              <a:lnTo>
                <a:pt x="0" y="2034287"/>
              </a:lnTo>
              <a:lnTo>
                <a:pt x="153230" y="203428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C3B5D0-9CCE-4745-A5E0-532A8917AF22}">
      <dsp:nvSpPr>
        <dsp:cNvPr id="0" name=""/>
        <dsp:cNvSpPr/>
      </dsp:nvSpPr>
      <dsp:spPr>
        <a:xfrm>
          <a:off x="432176" y="2566181"/>
          <a:ext cx="1728045" cy="1267607"/>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Emission factors developed through meta-model approach may be applied at a disaggregated scale and summed to program level</a:t>
          </a:r>
          <a:endParaRPr lang="en-US" sz="1400" b="1" kern="1200" dirty="0">
            <a:latin typeface="+mn-lt"/>
          </a:endParaRPr>
        </a:p>
      </dsp:txBody>
      <dsp:txXfrm>
        <a:off x="469303" y="2603308"/>
        <a:ext cx="1653791" cy="1193353"/>
      </dsp:txXfrm>
    </dsp:sp>
    <dsp:sp modelId="{A28A944F-A9CC-402C-9A1F-7EA1DA598580}">
      <dsp:nvSpPr>
        <dsp:cNvPr id="0" name=""/>
        <dsp:cNvSpPr/>
      </dsp:nvSpPr>
      <dsp:spPr>
        <a:xfrm>
          <a:off x="278946" y="1165697"/>
          <a:ext cx="164790" cy="3408926"/>
        </a:xfrm>
        <a:custGeom>
          <a:avLst/>
          <a:gdLst/>
          <a:ahLst/>
          <a:cxnLst/>
          <a:rect l="0" t="0" r="0" b="0"/>
          <a:pathLst>
            <a:path>
              <a:moveTo>
                <a:pt x="0" y="0"/>
              </a:moveTo>
              <a:lnTo>
                <a:pt x="0" y="3408926"/>
              </a:lnTo>
              <a:lnTo>
                <a:pt x="164790" y="34089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3F9BFF4-4B51-4231-A82D-49FE3A4175F6}">
      <dsp:nvSpPr>
        <dsp:cNvPr id="0" name=""/>
        <dsp:cNvSpPr/>
      </dsp:nvSpPr>
      <dsp:spPr>
        <a:xfrm>
          <a:off x="443737" y="4034609"/>
          <a:ext cx="190577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Field-scale tools used to estimate GHG emissions/ sequestration  (e.g., COMET)</a:t>
          </a:r>
          <a:endParaRPr lang="en-US" sz="1300" b="1" kern="1200" dirty="0">
            <a:latin typeface="+mn-lt"/>
          </a:endParaRPr>
        </a:p>
      </dsp:txBody>
      <dsp:txXfrm>
        <a:off x="475370" y="4066242"/>
        <a:ext cx="1842509" cy="1016762"/>
      </dsp:txXfrm>
    </dsp:sp>
    <dsp:sp modelId="{717CF8F5-2097-4F41-95B5-9355B8B223BB}">
      <dsp:nvSpPr>
        <dsp:cNvPr id="0" name=""/>
        <dsp:cNvSpPr/>
      </dsp:nvSpPr>
      <dsp:spPr>
        <a:xfrm>
          <a:off x="5407178" y="161098"/>
          <a:ext cx="2367508" cy="9870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Emission Estimate</a:t>
          </a:r>
        </a:p>
        <a:p>
          <a:pPr marL="0" lvl="0" indent="0" algn="ctr" defTabSz="800100">
            <a:lnSpc>
              <a:spcPct val="90000"/>
            </a:lnSpc>
            <a:spcBef>
              <a:spcPct val="0"/>
            </a:spcBef>
            <a:spcAft>
              <a:spcPct val="35000"/>
            </a:spcAft>
            <a:buNone/>
          </a:pPr>
          <a:r>
            <a:rPr lang="en-US" sz="1400" i="1" kern="1200" dirty="0">
              <a:latin typeface="+mn-lt"/>
            </a:rPr>
            <a:t>Quantified estimate of GHG emissions or removals, </a:t>
          </a:r>
        </a:p>
      </dsp:txBody>
      <dsp:txXfrm>
        <a:off x="5436089" y="190009"/>
        <a:ext cx="2309686" cy="929270"/>
      </dsp:txXfrm>
    </dsp:sp>
    <dsp:sp modelId="{E0705C3A-CCA1-4F9B-A5E9-1F091E2615C4}">
      <dsp:nvSpPr>
        <dsp:cNvPr id="0" name=""/>
        <dsp:cNvSpPr/>
      </dsp:nvSpPr>
      <dsp:spPr>
        <a:xfrm>
          <a:off x="5643928" y="1148190"/>
          <a:ext cx="233233" cy="716750"/>
        </a:xfrm>
        <a:custGeom>
          <a:avLst/>
          <a:gdLst/>
          <a:ahLst/>
          <a:cxnLst/>
          <a:rect l="0" t="0" r="0" b="0"/>
          <a:pathLst>
            <a:path>
              <a:moveTo>
                <a:pt x="0" y="0"/>
              </a:moveTo>
              <a:lnTo>
                <a:pt x="0" y="716750"/>
              </a:lnTo>
              <a:lnTo>
                <a:pt x="233233" y="71675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4B8187-1B5D-47D9-ACDD-565291F5ADA8}">
      <dsp:nvSpPr>
        <dsp:cNvPr id="0" name=""/>
        <dsp:cNvSpPr/>
      </dsp:nvSpPr>
      <dsp:spPr>
        <a:xfrm>
          <a:off x="5877162" y="1324926"/>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National Scale</a:t>
          </a:r>
        </a:p>
        <a:p>
          <a:pPr marL="0" lvl="0" indent="0" algn="l" defTabSz="622300">
            <a:lnSpc>
              <a:spcPct val="90000"/>
            </a:lnSpc>
            <a:spcBef>
              <a:spcPct val="0"/>
            </a:spcBef>
            <a:spcAft>
              <a:spcPct val="35000"/>
            </a:spcAft>
            <a:buNone/>
          </a:pPr>
          <a:r>
            <a:rPr lang="en-US" sz="1200" kern="1200" dirty="0">
              <a:latin typeface="+mn-lt"/>
            </a:rPr>
            <a:t>Sector-wide GHG emissions</a:t>
          </a:r>
          <a:endParaRPr lang="en-US" sz="1200" b="1" kern="1200" dirty="0">
            <a:latin typeface="+mn-lt"/>
          </a:endParaRPr>
        </a:p>
      </dsp:txBody>
      <dsp:txXfrm>
        <a:off x="5908795" y="1356559"/>
        <a:ext cx="1664779" cy="1016762"/>
      </dsp:txXfrm>
    </dsp:sp>
    <dsp:sp modelId="{5FB5D67B-1E28-44A8-9088-168A7189FF07}">
      <dsp:nvSpPr>
        <dsp:cNvPr id="0" name=""/>
        <dsp:cNvSpPr/>
      </dsp:nvSpPr>
      <dsp:spPr>
        <a:xfrm>
          <a:off x="5643928" y="1148190"/>
          <a:ext cx="233233" cy="1986723"/>
        </a:xfrm>
        <a:custGeom>
          <a:avLst/>
          <a:gdLst/>
          <a:ahLst/>
          <a:cxnLst/>
          <a:rect l="0" t="0" r="0" b="0"/>
          <a:pathLst>
            <a:path>
              <a:moveTo>
                <a:pt x="0" y="0"/>
              </a:moveTo>
              <a:lnTo>
                <a:pt x="0" y="1986723"/>
              </a:lnTo>
              <a:lnTo>
                <a:pt x="233233" y="198672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5DE396-245B-4FA4-A597-6D31E25FCBB5}">
      <dsp:nvSpPr>
        <dsp:cNvPr id="0" name=""/>
        <dsp:cNvSpPr/>
      </dsp:nvSpPr>
      <dsp:spPr>
        <a:xfrm>
          <a:off x="5877162" y="2594899"/>
          <a:ext cx="1728045" cy="1080028"/>
        </a:xfrm>
        <a:prstGeom prst="roundRect">
          <a:avLst>
            <a:gd name="adj" fmla="val 10000"/>
          </a:avLst>
        </a:prstGeom>
        <a:solidFill>
          <a:schemeClr val="lt1">
            <a:alpha val="90000"/>
            <a:hueOff val="0"/>
            <a:satOff val="0"/>
            <a:lumOff val="0"/>
            <a:alphaOff val="0"/>
          </a:schemeClr>
        </a:solidFill>
        <a:ln w="635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Program Scale</a:t>
          </a:r>
        </a:p>
        <a:p>
          <a:pPr marL="0" lvl="0" indent="0" algn="l" defTabSz="622300">
            <a:lnSpc>
              <a:spcPct val="90000"/>
            </a:lnSpc>
            <a:spcBef>
              <a:spcPct val="0"/>
            </a:spcBef>
            <a:spcAft>
              <a:spcPct val="35000"/>
            </a:spcAft>
            <a:buNone/>
          </a:pPr>
          <a:r>
            <a:rPr lang="en-US" sz="1200" kern="1200" dirty="0">
              <a:latin typeface="+mn-lt"/>
            </a:rPr>
            <a:t>Program-level GHG benefits.</a:t>
          </a:r>
          <a:endParaRPr lang="en-US" sz="1400" b="1" kern="1200" dirty="0">
            <a:latin typeface="+mn-lt"/>
          </a:endParaRPr>
        </a:p>
      </dsp:txBody>
      <dsp:txXfrm>
        <a:off x="5908795" y="2626532"/>
        <a:ext cx="1664779" cy="1016762"/>
      </dsp:txXfrm>
    </dsp:sp>
    <dsp:sp modelId="{3AFCA64D-ECB5-4C93-8FFA-C1301D9F58F5}">
      <dsp:nvSpPr>
        <dsp:cNvPr id="0" name=""/>
        <dsp:cNvSpPr/>
      </dsp:nvSpPr>
      <dsp:spPr>
        <a:xfrm>
          <a:off x="5643928" y="1148190"/>
          <a:ext cx="233233" cy="3361275"/>
        </a:xfrm>
        <a:custGeom>
          <a:avLst/>
          <a:gdLst/>
          <a:ahLst/>
          <a:cxnLst/>
          <a:rect l="0" t="0" r="0" b="0"/>
          <a:pathLst>
            <a:path>
              <a:moveTo>
                <a:pt x="0" y="0"/>
              </a:moveTo>
              <a:lnTo>
                <a:pt x="0" y="3361275"/>
              </a:lnTo>
              <a:lnTo>
                <a:pt x="233233" y="33612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F44C8C-2AF9-4D5E-91DA-CC640991E063}">
      <dsp:nvSpPr>
        <dsp:cNvPr id="0" name=""/>
        <dsp:cNvSpPr/>
      </dsp:nvSpPr>
      <dsp:spPr>
        <a:xfrm>
          <a:off x="5877162" y="3969451"/>
          <a:ext cx="1728045" cy="108002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mn-lt"/>
            </a:rPr>
            <a:t>Farm Scale</a:t>
          </a:r>
        </a:p>
        <a:p>
          <a:pPr marL="0" lvl="0" indent="0" algn="l" defTabSz="622300">
            <a:lnSpc>
              <a:spcPct val="90000"/>
            </a:lnSpc>
            <a:spcBef>
              <a:spcPct val="0"/>
            </a:spcBef>
            <a:spcAft>
              <a:spcPct val="35000"/>
            </a:spcAft>
            <a:buNone/>
          </a:pPr>
          <a:r>
            <a:rPr lang="en-US" sz="1300" kern="1200" dirty="0">
              <a:latin typeface="+mn-lt"/>
            </a:rPr>
            <a:t>Field/farm-level GHG impacts</a:t>
          </a:r>
          <a:endParaRPr lang="en-US" sz="1300" b="1" kern="1200" dirty="0">
            <a:latin typeface="+mn-lt"/>
          </a:endParaRPr>
        </a:p>
      </dsp:txBody>
      <dsp:txXfrm>
        <a:off x="5908795" y="4001084"/>
        <a:ext cx="1664779" cy="101676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FAC876-57BC-42F7-B63A-8B53D9215561}" type="datetimeFigureOut">
              <a:rPr lang="en-US" smtClean="0"/>
              <a:t>11/2/2021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994737-05A2-4889-B308-79CEDD81FA47}" type="slidenum">
              <a:rPr lang="en-US" smtClean="0"/>
              <a:t>‹#›</a:t>
            </a:fld>
            <a:endParaRPr lang="en-US"/>
          </a:p>
        </p:txBody>
      </p:sp>
    </p:spTree>
    <p:extLst>
      <p:ext uri="{BB962C8B-B14F-4D97-AF65-F5344CB8AC3E}">
        <p14:creationId xmlns:p14="http://schemas.microsoft.com/office/powerpoint/2010/main" val="18629725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30E8B9-7C5D-45A7-A0B2-F6B0D50E6F6E}" type="slidenum">
              <a:rPr lang="en-US" smtClean="0"/>
              <a:t>9</a:t>
            </a:fld>
            <a:endParaRPr lang="en-US"/>
          </a:p>
        </p:txBody>
      </p:sp>
    </p:spTree>
    <p:extLst>
      <p:ext uri="{BB962C8B-B14F-4D97-AF65-F5344CB8AC3E}">
        <p14:creationId xmlns:p14="http://schemas.microsoft.com/office/powerpoint/2010/main" val="1625179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B87B3-41B3-4F55-AD66-B9100BE6E91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C69534-D3C1-4733-B0A4-EF575D4C83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9BB8D68-D719-4B2D-95D7-6AE3B912B55C}"/>
              </a:ext>
            </a:extLst>
          </p:cNvPr>
          <p:cNvSpPr>
            <a:spLocks noGrp="1"/>
          </p:cNvSpPr>
          <p:nvPr>
            <p:ph type="dt" sz="half" idx="10"/>
          </p:nvPr>
        </p:nvSpPr>
        <p:spPr/>
        <p:txBody>
          <a:bodyPr/>
          <a:lstStyle/>
          <a:p>
            <a:fld id="{ED87E0D2-38FF-4E25-99E3-8B3CE1E55370}" type="datetimeFigureOut">
              <a:rPr lang="en-US" smtClean="0"/>
              <a:t>11/2/2021</a:t>
            </a:fld>
            <a:endParaRPr lang="en-US"/>
          </a:p>
        </p:txBody>
      </p:sp>
      <p:sp>
        <p:nvSpPr>
          <p:cNvPr id="5" name="Footer Placeholder 4">
            <a:extLst>
              <a:ext uri="{FF2B5EF4-FFF2-40B4-BE49-F238E27FC236}">
                <a16:creationId xmlns:a16="http://schemas.microsoft.com/office/drawing/2014/main" id="{78EFC993-2353-45D0-9299-C2796971F0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26B396-4FDA-48D1-9D5B-80DA8C408994}"/>
              </a:ext>
            </a:extLst>
          </p:cNvPr>
          <p:cNvSpPr>
            <a:spLocks noGrp="1"/>
          </p:cNvSpPr>
          <p:nvPr>
            <p:ph type="sldNum" sz="quarter" idx="12"/>
          </p:nvPr>
        </p:nvSpPr>
        <p:spPr/>
        <p:txBody>
          <a:bodyPr/>
          <a:lstStyle/>
          <a:p>
            <a:fld id="{3B1387CA-D02F-4D56-AEE5-F0D9F9F80849}" type="slidenum">
              <a:rPr lang="en-US" smtClean="0"/>
              <a:t>‹#›</a:t>
            </a:fld>
            <a:endParaRPr lang="en-US"/>
          </a:p>
        </p:txBody>
      </p:sp>
    </p:spTree>
    <p:extLst>
      <p:ext uri="{BB962C8B-B14F-4D97-AF65-F5344CB8AC3E}">
        <p14:creationId xmlns:p14="http://schemas.microsoft.com/office/powerpoint/2010/main" val="33990588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A1155-B42E-4409-900B-F76BEA16519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27E9C3-1C1B-44B1-84EF-32E15BF99DD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476B1-6920-43FF-8231-34A26856B289}"/>
              </a:ext>
            </a:extLst>
          </p:cNvPr>
          <p:cNvSpPr>
            <a:spLocks noGrp="1"/>
          </p:cNvSpPr>
          <p:nvPr>
            <p:ph type="dt" sz="half" idx="10"/>
          </p:nvPr>
        </p:nvSpPr>
        <p:spPr/>
        <p:txBody>
          <a:bodyPr/>
          <a:lstStyle/>
          <a:p>
            <a:fld id="{ED87E0D2-38FF-4E25-99E3-8B3CE1E55370}" type="datetimeFigureOut">
              <a:rPr lang="en-US" smtClean="0"/>
              <a:t>11/2/2021</a:t>
            </a:fld>
            <a:endParaRPr lang="en-US"/>
          </a:p>
        </p:txBody>
      </p:sp>
      <p:sp>
        <p:nvSpPr>
          <p:cNvPr id="5" name="Footer Placeholder 4">
            <a:extLst>
              <a:ext uri="{FF2B5EF4-FFF2-40B4-BE49-F238E27FC236}">
                <a16:creationId xmlns:a16="http://schemas.microsoft.com/office/drawing/2014/main" id="{D93FD12E-BC2E-4D6F-B07C-504F8873E1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BB7ED7-A3D9-47BA-9AFC-A74935AD736F}"/>
              </a:ext>
            </a:extLst>
          </p:cNvPr>
          <p:cNvSpPr>
            <a:spLocks noGrp="1"/>
          </p:cNvSpPr>
          <p:nvPr>
            <p:ph type="sldNum" sz="quarter" idx="12"/>
          </p:nvPr>
        </p:nvSpPr>
        <p:spPr/>
        <p:txBody>
          <a:bodyPr/>
          <a:lstStyle/>
          <a:p>
            <a:fld id="{3B1387CA-D02F-4D56-AEE5-F0D9F9F80849}" type="slidenum">
              <a:rPr lang="en-US" smtClean="0"/>
              <a:t>‹#›</a:t>
            </a:fld>
            <a:endParaRPr lang="en-US"/>
          </a:p>
        </p:txBody>
      </p:sp>
    </p:spTree>
    <p:extLst>
      <p:ext uri="{BB962C8B-B14F-4D97-AF65-F5344CB8AC3E}">
        <p14:creationId xmlns:p14="http://schemas.microsoft.com/office/powerpoint/2010/main" val="7703567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EFBEB7-4436-4B39-85CA-08E01367308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3F3DB3F-4CC0-44E9-BDE4-163ED990DC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82CD5B-D58C-43CC-84D9-36119CB2FF2B}"/>
              </a:ext>
            </a:extLst>
          </p:cNvPr>
          <p:cNvSpPr>
            <a:spLocks noGrp="1"/>
          </p:cNvSpPr>
          <p:nvPr>
            <p:ph type="dt" sz="half" idx="10"/>
          </p:nvPr>
        </p:nvSpPr>
        <p:spPr/>
        <p:txBody>
          <a:bodyPr/>
          <a:lstStyle/>
          <a:p>
            <a:fld id="{ED87E0D2-38FF-4E25-99E3-8B3CE1E55370}" type="datetimeFigureOut">
              <a:rPr lang="en-US" smtClean="0"/>
              <a:t>11/2/2021</a:t>
            </a:fld>
            <a:endParaRPr lang="en-US"/>
          </a:p>
        </p:txBody>
      </p:sp>
      <p:sp>
        <p:nvSpPr>
          <p:cNvPr id="5" name="Footer Placeholder 4">
            <a:extLst>
              <a:ext uri="{FF2B5EF4-FFF2-40B4-BE49-F238E27FC236}">
                <a16:creationId xmlns:a16="http://schemas.microsoft.com/office/drawing/2014/main" id="{0575750A-1237-4E1D-AE6B-4463899899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2C8A62-A217-40A8-BF46-E16EE06965B6}"/>
              </a:ext>
            </a:extLst>
          </p:cNvPr>
          <p:cNvSpPr>
            <a:spLocks noGrp="1"/>
          </p:cNvSpPr>
          <p:nvPr>
            <p:ph type="sldNum" sz="quarter" idx="12"/>
          </p:nvPr>
        </p:nvSpPr>
        <p:spPr/>
        <p:txBody>
          <a:bodyPr/>
          <a:lstStyle/>
          <a:p>
            <a:fld id="{3B1387CA-D02F-4D56-AEE5-F0D9F9F80849}" type="slidenum">
              <a:rPr lang="en-US" smtClean="0"/>
              <a:t>‹#›</a:t>
            </a:fld>
            <a:endParaRPr lang="en-US"/>
          </a:p>
        </p:txBody>
      </p:sp>
    </p:spTree>
    <p:extLst>
      <p:ext uri="{BB962C8B-B14F-4D97-AF65-F5344CB8AC3E}">
        <p14:creationId xmlns:p14="http://schemas.microsoft.com/office/powerpoint/2010/main" val="34734865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3EAF9-7CBF-4A45-A1A4-A4C084A7A7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804239-3A76-4F3B-A565-2F9F36877E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450679-E14E-4ED0-AC41-226DFCC5E847}"/>
              </a:ext>
            </a:extLst>
          </p:cNvPr>
          <p:cNvSpPr>
            <a:spLocks noGrp="1"/>
          </p:cNvSpPr>
          <p:nvPr>
            <p:ph type="dt" sz="half" idx="10"/>
          </p:nvPr>
        </p:nvSpPr>
        <p:spPr/>
        <p:txBody>
          <a:bodyPr/>
          <a:lstStyle/>
          <a:p>
            <a:fld id="{ED87E0D2-38FF-4E25-99E3-8B3CE1E55370}" type="datetimeFigureOut">
              <a:rPr lang="en-US" smtClean="0"/>
              <a:t>11/2/2021</a:t>
            </a:fld>
            <a:endParaRPr lang="en-US"/>
          </a:p>
        </p:txBody>
      </p:sp>
      <p:sp>
        <p:nvSpPr>
          <p:cNvPr id="5" name="Footer Placeholder 4">
            <a:extLst>
              <a:ext uri="{FF2B5EF4-FFF2-40B4-BE49-F238E27FC236}">
                <a16:creationId xmlns:a16="http://schemas.microsoft.com/office/drawing/2014/main" id="{0231936B-C4D3-4BD0-8512-29CCCAA199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0DDFA3-BA57-4B89-AB8E-9E16B55E6FBD}"/>
              </a:ext>
            </a:extLst>
          </p:cNvPr>
          <p:cNvSpPr>
            <a:spLocks noGrp="1"/>
          </p:cNvSpPr>
          <p:nvPr>
            <p:ph type="sldNum" sz="quarter" idx="12"/>
          </p:nvPr>
        </p:nvSpPr>
        <p:spPr/>
        <p:txBody>
          <a:bodyPr/>
          <a:lstStyle/>
          <a:p>
            <a:fld id="{3B1387CA-D02F-4D56-AEE5-F0D9F9F80849}" type="slidenum">
              <a:rPr lang="en-US" smtClean="0"/>
              <a:t>‹#›</a:t>
            </a:fld>
            <a:endParaRPr lang="en-US"/>
          </a:p>
        </p:txBody>
      </p:sp>
    </p:spTree>
    <p:extLst>
      <p:ext uri="{BB962C8B-B14F-4D97-AF65-F5344CB8AC3E}">
        <p14:creationId xmlns:p14="http://schemas.microsoft.com/office/powerpoint/2010/main" val="2106401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86074-AA59-43D2-872A-593BC94B19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0A60012-F7B7-425C-B1AF-C6016EFB1E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4A9F88-B24E-45D6-A44E-D651D66B2AD4}"/>
              </a:ext>
            </a:extLst>
          </p:cNvPr>
          <p:cNvSpPr>
            <a:spLocks noGrp="1"/>
          </p:cNvSpPr>
          <p:nvPr>
            <p:ph type="dt" sz="half" idx="10"/>
          </p:nvPr>
        </p:nvSpPr>
        <p:spPr/>
        <p:txBody>
          <a:bodyPr/>
          <a:lstStyle/>
          <a:p>
            <a:fld id="{ED87E0D2-38FF-4E25-99E3-8B3CE1E55370}" type="datetimeFigureOut">
              <a:rPr lang="en-US" smtClean="0"/>
              <a:t>11/2/2021</a:t>
            </a:fld>
            <a:endParaRPr lang="en-US"/>
          </a:p>
        </p:txBody>
      </p:sp>
      <p:sp>
        <p:nvSpPr>
          <p:cNvPr id="5" name="Footer Placeholder 4">
            <a:extLst>
              <a:ext uri="{FF2B5EF4-FFF2-40B4-BE49-F238E27FC236}">
                <a16:creationId xmlns:a16="http://schemas.microsoft.com/office/drawing/2014/main" id="{7ABB462A-3612-46B8-9795-0A70D5EA30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B02616-CF86-417D-8D1D-772A27997A43}"/>
              </a:ext>
            </a:extLst>
          </p:cNvPr>
          <p:cNvSpPr>
            <a:spLocks noGrp="1"/>
          </p:cNvSpPr>
          <p:nvPr>
            <p:ph type="sldNum" sz="quarter" idx="12"/>
          </p:nvPr>
        </p:nvSpPr>
        <p:spPr/>
        <p:txBody>
          <a:bodyPr/>
          <a:lstStyle/>
          <a:p>
            <a:fld id="{3B1387CA-D02F-4D56-AEE5-F0D9F9F80849}" type="slidenum">
              <a:rPr lang="en-US" smtClean="0"/>
              <a:t>‹#›</a:t>
            </a:fld>
            <a:endParaRPr lang="en-US"/>
          </a:p>
        </p:txBody>
      </p:sp>
    </p:spTree>
    <p:extLst>
      <p:ext uri="{BB962C8B-B14F-4D97-AF65-F5344CB8AC3E}">
        <p14:creationId xmlns:p14="http://schemas.microsoft.com/office/powerpoint/2010/main" val="2333818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09525-5BF7-43AC-A033-AE1D228F8A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A1E038-9114-40E4-BB04-DD3209E72FB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981299C-B7F6-49E9-95F0-31523DA09A0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FE4184E-1721-44D9-801B-F1D89938C31C}"/>
              </a:ext>
            </a:extLst>
          </p:cNvPr>
          <p:cNvSpPr>
            <a:spLocks noGrp="1"/>
          </p:cNvSpPr>
          <p:nvPr>
            <p:ph type="dt" sz="half" idx="10"/>
          </p:nvPr>
        </p:nvSpPr>
        <p:spPr/>
        <p:txBody>
          <a:bodyPr/>
          <a:lstStyle/>
          <a:p>
            <a:fld id="{ED87E0D2-38FF-4E25-99E3-8B3CE1E55370}" type="datetimeFigureOut">
              <a:rPr lang="en-US" smtClean="0"/>
              <a:t>11/2/2021</a:t>
            </a:fld>
            <a:endParaRPr lang="en-US"/>
          </a:p>
        </p:txBody>
      </p:sp>
      <p:sp>
        <p:nvSpPr>
          <p:cNvPr id="6" name="Footer Placeholder 5">
            <a:extLst>
              <a:ext uri="{FF2B5EF4-FFF2-40B4-BE49-F238E27FC236}">
                <a16:creationId xmlns:a16="http://schemas.microsoft.com/office/drawing/2014/main" id="{D83F3051-6420-4451-B386-7A8AC65561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C0344A-7C62-40AC-A93A-AF1CA4263D05}"/>
              </a:ext>
            </a:extLst>
          </p:cNvPr>
          <p:cNvSpPr>
            <a:spLocks noGrp="1"/>
          </p:cNvSpPr>
          <p:nvPr>
            <p:ph type="sldNum" sz="quarter" idx="12"/>
          </p:nvPr>
        </p:nvSpPr>
        <p:spPr/>
        <p:txBody>
          <a:bodyPr/>
          <a:lstStyle/>
          <a:p>
            <a:fld id="{3B1387CA-D02F-4D56-AEE5-F0D9F9F80849}" type="slidenum">
              <a:rPr lang="en-US" smtClean="0"/>
              <a:t>‹#›</a:t>
            </a:fld>
            <a:endParaRPr lang="en-US"/>
          </a:p>
        </p:txBody>
      </p:sp>
    </p:spTree>
    <p:extLst>
      <p:ext uri="{BB962C8B-B14F-4D97-AF65-F5344CB8AC3E}">
        <p14:creationId xmlns:p14="http://schemas.microsoft.com/office/powerpoint/2010/main" val="96372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35BAE-8A96-4272-A41F-20C220B73EF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7D64E10-4244-407F-99E4-C4B500D55A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D007A78-471A-40D5-9632-3C4C4FE18D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BB67E0-B79C-4B47-8A94-338D331020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5CDEF1-B776-4C7B-82AA-1A8D2BD9AB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083011-86F5-4B8A-95FB-E2875ACC0BC3}"/>
              </a:ext>
            </a:extLst>
          </p:cNvPr>
          <p:cNvSpPr>
            <a:spLocks noGrp="1"/>
          </p:cNvSpPr>
          <p:nvPr>
            <p:ph type="dt" sz="half" idx="10"/>
          </p:nvPr>
        </p:nvSpPr>
        <p:spPr/>
        <p:txBody>
          <a:bodyPr/>
          <a:lstStyle/>
          <a:p>
            <a:fld id="{ED87E0D2-38FF-4E25-99E3-8B3CE1E55370}" type="datetimeFigureOut">
              <a:rPr lang="en-US" smtClean="0"/>
              <a:t>11/2/2021</a:t>
            </a:fld>
            <a:endParaRPr lang="en-US"/>
          </a:p>
        </p:txBody>
      </p:sp>
      <p:sp>
        <p:nvSpPr>
          <p:cNvPr id="8" name="Footer Placeholder 7">
            <a:extLst>
              <a:ext uri="{FF2B5EF4-FFF2-40B4-BE49-F238E27FC236}">
                <a16:creationId xmlns:a16="http://schemas.microsoft.com/office/drawing/2014/main" id="{3E25F84F-BF0B-48AE-8B32-1F692975CD0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6DCE611-562A-46C2-A70C-3E01245E834E}"/>
              </a:ext>
            </a:extLst>
          </p:cNvPr>
          <p:cNvSpPr>
            <a:spLocks noGrp="1"/>
          </p:cNvSpPr>
          <p:nvPr>
            <p:ph type="sldNum" sz="quarter" idx="12"/>
          </p:nvPr>
        </p:nvSpPr>
        <p:spPr/>
        <p:txBody>
          <a:bodyPr/>
          <a:lstStyle/>
          <a:p>
            <a:fld id="{3B1387CA-D02F-4D56-AEE5-F0D9F9F80849}" type="slidenum">
              <a:rPr lang="en-US" smtClean="0"/>
              <a:t>‹#›</a:t>
            </a:fld>
            <a:endParaRPr lang="en-US"/>
          </a:p>
        </p:txBody>
      </p:sp>
    </p:spTree>
    <p:extLst>
      <p:ext uri="{BB962C8B-B14F-4D97-AF65-F5344CB8AC3E}">
        <p14:creationId xmlns:p14="http://schemas.microsoft.com/office/powerpoint/2010/main" val="37126039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E316D-0159-4690-AB16-EB50F0F46F0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1EAB2B-4EBD-426C-A1C7-9240566A49C2}"/>
              </a:ext>
            </a:extLst>
          </p:cNvPr>
          <p:cNvSpPr>
            <a:spLocks noGrp="1"/>
          </p:cNvSpPr>
          <p:nvPr>
            <p:ph type="dt" sz="half" idx="10"/>
          </p:nvPr>
        </p:nvSpPr>
        <p:spPr/>
        <p:txBody>
          <a:bodyPr/>
          <a:lstStyle/>
          <a:p>
            <a:fld id="{ED87E0D2-38FF-4E25-99E3-8B3CE1E55370}" type="datetimeFigureOut">
              <a:rPr lang="en-US" smtClean="0"/>
              <a:t>11/2/2021</a:t>
            </a:fld>
            <a:endParaRPr lang="en-US"/>
          </a:p>
        </p:txBody>
      </p:sp>
      <p:sp>
        <p:nvSpPr>
          <p:cNvPr id="4" name="Footer Placeholder 3">
            <a:extLst>
              <a:ext uri="{FF2B5EF4-FFF2-40B4-BE49-F238E27FC236}">
                <a16:creationId xmlns:a16="http://schemas.microsoft.com/office/drawing/2014/main" id="{92DFE696-8D14-443E-ABD3-4A0BB8108FA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ED16FF5-294F-44EC-8953-4576C190BC9E}"/>
              </a:ext>
            </a:extLst>
          </p:cNvPr>
          <p:cNvSpPr>
            <a:spLocks noGrp="1"/>
          </p:cNvSpPr>
          <p:nvPr>
            <p:ph type="sldNum" sz="quarter" idx="12"/>
          </p:nvPr>
        </p:nvSpPr>
        <p:spPr/>
        <p:txBody>
          <a:bodyPr/>
          <a:lstStyle/>
          <a:p>
            <a:fld id="{3B1387CA-D02F-4D56-AEE5-F0D9F9F80849}" type="slidenum">
              <a:rPr lang="en-US" smtClean="0"/>
              <a:t>‹#›</a:t>
            </a:fld>
            <a:endParaRPr lang="en-US"/>
          </a:p>
        </p:txBody>
      </p:sp>
    </p:spTree>
    <p:extLst>
      <p:ext uri="{BB962C8B-B14F-4D97-AF65-F5344CB8AC3E}">
        <p14:creationId xmlns:p14="http://schemas.microsoft.com/office/powerpoint/2010/main" val="1192702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CE4C8E-E655-4EDC-A939-03E5153F11C6}"/>
              </a:ext>
            </a:extLst>
          </p:cNvPr>
          <p:cNvSpPr>
            <a:spLocks noGrp="1"/>
          </p:cNvSpPr>
          <p:nvPr>
            <p:ph type="dt" sz="half" idx="10"/>
          </p:nvPr>
        </p:nvSpPr>
        <p:spPr/>
        <p:txBody>
          <a:bodyPr/>
          <a:lstStyle/>
          <a:p>
            <a:fld id="{ED87E0D2-38FF-4E25-99E3-8B3CE1E55370}" type="datetimeFigureOut">
              <a:rPr lang="en-US" smtClean="0"/>
              <a:t>11/2/2021</a:t>
            </a:fld>
            <a:endParaRPr lang="en-US"/>
          </a:p>
        </p:txBody>
      </p:sp>
      <p:sp>
        <p:nvSpPr>
          <p:cNvPr id="3" name="Footer Placeholder 2">
            <a:extLst>
              <a:ext uri="{FF2B5EF4-FFF2-40B4-BE49-F238E27FC236}">
                <a16:creationId xmlns:a16="http://schemas.microsoft.com/office/drawing/2014/main" id="{AA2B6C90-9694-40AE-9C10-8C083E9D43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03C2D4-C2C6-427D-BD2D-B8917FAA610E}"/>
              </a:ext>
            </a:extLst>
          </p:cNvPr>
          <p:cNvSpPr>
            <a:spLocks noGrp="1"/>
          </p:cNvSpPr>
          <p:nvPr>
            <p:ph type="sldNum" sz="quarter" idx="12"/>
          </p:nvPr>
        </p:nvSpPr>
        <p:spPr/>
        <p:txBody>
          <a:bodyPr/>
          <a:lstStyle/>
          <a:p>
            <a:fld id="{3B1387CA-D02F-4D56-AEE5-F0D9F9F80849}" type="slidenum">
              <a:rPr lang="en-US" smtClean="0"/>
              <a:t>‹#›</a:t>
            </a:fld>
            <a:endParaRPr lang="en-US"/>
          </a:p>
        </p:txBody>
      </p:sp>
    </p:spTree>
    <p:extLst>
      <p:ext uri="{BB962C8B-B14F-4D97-AF65-F5344CB8AC3E}">
        <p14:creationId xmlns:p14="http://schemas.microsoft.com/office/powerpoint/2010/main" val="3212430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07B72-3F03-48C2-95EE-883AC9BA4E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F41D5B1-28B9-423D-B5E4-E1EE4E9000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3DBFB0-B9A8-4769-BE5C-3ADDEA5F79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682EBB-4C56-4D17-BCB4-C3D9A9D65E02}"/>
              </a:ext>
            </a:extLst>
          </p:cNvPr>
          <p:cNvSpPr>
            <a:spLocks noGrp="1"/>
          </p:cNvSpPr>
          <p:nvPr>
            <p:ph type="dt" sz="half" idx="10"/>
          </p:nvPr>
        </p:nvSpPr>
        <p:spPr/>
        <p:txBody>
          <a:bodyPr/>
          <a:lstStyle/>
          <a:p>
            <a:fld id="{ED87E0D2-38FF-4E25-99E3-8B3CE1E55370}" type="datetimeFigureOut">
              <a:rPr lang="en-US" smtClean="0"/>
              <a:t>11/2/2021</a:t>
            </a:fld>
            <a:endParaRPr lang="en-US"/>
          </a:p>
        </p:txBody>
      </p:sp>
      <p:sp>
        <p:nvSpPr>
          <p:cNvPr id="6" name="Footer Placeholder 5">
            <a:extLst>
              <a:ext uri="{FF2B5EF4-FFF2-40B4-BE49-F238E27FC236}">
                <a16:creationId xmlns:a16="http://schemas.microsoft.com/office/drawing/2014/main" id="{2FF56DEE-85EC-42FF-BF3F-FE205777CB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7DD495-C666-4468-BC69-A13003D24384}"/>
              </a:ext>
            </a:extLst>
          </p:cNvPr>
          <p:cNvSpPr>
            <a:spLocks noGrp="1"/>
          </p:cNvSpPr>
          <p:nvPr>
            <p:ph type="sldNum" sz="quarter" idx="12"/>
          </p:nvPr>
        </p:nvSpPr>
        <p:spPr/>
        <p:txBody>
          <a:bodyPr/>
          <a:lstStyle/>
          <a:p>
            <a:fld id="{3B1387CA-D02F-4D56-AEE5-F0D9F9F80849}" type="slidenum">
              <a:rPr lang="en-US" smtClean="0"/>
              <a:t>‹#›</a:t>
            </a:fld>
            <a:endParaRPr lang="en-US"/>
          </a:p>
        </p:txBody>
      </p:sp>
    </p:spTree>
    <p:extLst>
      <p:ext uri="{BB962C8B-B14F-4D97-AF65-F5344CB8AC3E}">
        <p14:creationId xmlns:p14="http://schemas.microsoft.com/office/powerpoint/2010/main" val="3820056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9C419-62B8-4FF5-A223-556A2CEEA2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A0BE8B-89E1-48A2-86A7-C800C43CC4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EDF963-BAB2-47F0-9842-FAA3B0746C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6F638A-8389-45D1-B596-E2ACB2393C1D}"/>
              </a:ext>
            </a:extLst>
          </p:cNvPr>
          <p:cNvSpPr>
            <a:spLocks noGrp="1"/>
          </p:cNvSpPr>
          <p:nvPr>
            <p:ph type="dt" sz="half" idx="10"/>
          </p:nvPr>
        </p:nvSpPr>
        <p:spPr/>
        <p:txBody>
          <a:bodyPr/>
          <a:lstStyle/>
          <a:p>
            <a:fld id="{ED87E0D2-38FF-4E25-99E3-8B3CE1E55370}" type="datetimeFigureOut">
              <a:rPr lang="en-US" smtClean="0"/>
              <a:t>11/2/2021</a:t>
            </a:fld>
            <a:endParaRPr lang="en-US"/>
          </a:p>
        </p:txBody>
      </p:sp>
      <p:sp>
        <p:nvSpPr>
          <p:cNvPr id="6" name="Footer Placeholder 5">
            <a:extLst>
              <a:ext uri="{FF2B5EF4-FFF2-40B4-BE49-F238E27FC236}">
                <a16:creationId xmlns:a16="http://schemas.microsoft.com/office/drawing/2014/main" id="{260327D9-D605-4278-9A3C-25739201B5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C67A50-C951-4E71-9B99-7D2C5117852F}"/>
              </a:ext>
            </a:extLst>
          </p:cNvPr>
          <p:cNvSpPr>
            <a:spLocks noGrp="1"/>
          </p:cNvSpPr>
          <p:nvPr>
            <p:ph type="sldNum" sz="quarter" idx="12"/>
          </p:nvPr>
        </p:nvSpPr>
        <p:spPr/>
        <p:txBody>
          <a:bodyPr/>
          <a:lstStyle/>
          <a:p>
            <a:fld id="{3B1387CA-D02F-4D56-AEE5-F0D9F9F80849}" type="slidenum">
              <a:rPr lang="en-US" smtClean="0"/>
              <a:t>‹#›</a:t>
            </a:fld>
            <a:endParaRPr lang="en-US"/>
          </a:p>
        </p:txBody>
      </p:sp>
    </p:spTree>
    <p:extLst>
      <p:ext uri="{BB962C8B-B14F-4D97-AF65-F5344CB8AC3E}">
        <p14:creationId xmlns:p14="http://schemas.microsoft.com/office/powerpoint/2010/main" val="2327452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8C4B9C-7293-4563-AA52-DF32DBF9D4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97C31F-9B33-498C-BC10-396EF92376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DF50C4-7F74-4496-9A90-1713A97E3E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87E0D2-38FF-4E25-99E3-8B3CE1E55370}" type="datetimeFigureOut">
              <a:rPr lang="en-US" smtClean="0"/>
              <a:t>11/2/2021</a:t>
            </a:fld>
            <a:endParaRPr lang="en-US"/>
          </a:p>
        </p:txBody>
      </p:sp>
      <p:sp>
        <p:nvSpPr>
          <p:cNvPr id="5" name="Footer Placeholder 4">
            <a:extLst>
              <a:ext uri="{FF2B5EF4-FFF2-40B4-BE49-F238E27FC236}">
                <a16:creationId xmlns:a16="http://schemas.microsoft.com/office/drawing/2014/main" id="{6DD28ABF-0356-458E-893B-1F8E9569BD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C51989D-9065-4C5E-8F43-0D958BD0AD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1387CA-D02F-4D56-AEE5-F0D9F9F80849}" type="slidenum">
              <a:rPr lang="en-US" smtClean="0"/>
              <a:t>‹#›</a:t>
            </a:fld>
            <a:endParaRPr lang="en-US"/>
          </a:p>
        </p:txBody>
      </p:sp>
    </p:spTree>
    <p:extLst>
      <p:ext uri="{BB962C8B-B14F-4D97-AF65-F5344CB8AC3E}">
        <p14:creationId xmlns:p14="http://schemas.microsoft.com/office/powerpoint/2010/main" val="3673178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hyperlink" Target="https://www.federalregister.gov/documents/2021/02/01/2021-02177/tackling-the-climate-crisis-at-home-and-abroa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chart" Target="../charts/chart4.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chart" Target="../charts/chart3.xml"/><Relationship Id="rId5" Type="http://schemas.openxmlformats.org/officeDocument/2006/relationships/chart" Target="../charts/chart2.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up of some grass&#10;&#10;Description automatically generated with medium confidence">
            <a:extLst>
              <a:ext uri="{FF2B5EF4-FFF2-40B4-BE49-F238E27FC236}">
                <a16:creationId xmlns:a16="http://schemas.microsoft.com/office/drawing/2014/main" id="{7112D935-4D90-424C-8AEF-C4AE75C45876}"/>
              </a:ext>
            </a:extLst>
          </p:cNvPr>
          <p:cNvPicPr>
            <a:picLocks noChangeAspect="1"/>
          </p:cNvPicPr>
          <p:nvPr/>
        </p:nvPicPr>
        <p:blipFill rotWithShape="1">
          <a:blip r:embed="rId2">
            <a:extLst>
              <a:ext uri="{28A0092B-C50C-407E-A947-70E740481C1C}">
                <a14:useLocalDpi xmlns:a14="http://schemas.microsoft.com/office/drawing/2010/main" val="0"/>
              </a:ext>
            </a:extLst>
          </a:blip>
          <a:srcRect l="1085" t="12113" r="-1" b="5331"/>
          <a:stretch/>
        </p:blipFill>
        <p:spPr>
          <a:xfrm>
            <a:off x="1" y="0"/>
            <a:ext cx="12191999" cy="6857999"/>
          </a:xfrm>
          <a:prstGeom prst="rect">
            <a:avLst/>
          </a:prstGeom>
        </p:spPr>
      </p:pic>
      <p:sp>
        <p:nvSpPr>
          <p:cNvPr id="2" name="Title 1">
            <a:extLst>
              <a:ext uri="{FF2B5EF4-FFF2-40B4-BE49-F238E27FC236}">
                <a16:creationId xmlns:a16="http://schemas.microsoft.com/office/drawing/2014/main" id="{5502EAF4-DC58-4D1A-BF7D-BCB9AC32CE41}"/>
              </a:ext>
            </a:extLst>
          </p:cNvPr>
          <p:cNvSpPr>
            <a:spLocks noGrp="1"/>
          </p:cNvSpPr>
          <p:nvPr>
            <p:ph type="ctrTitle"/>
          </p:nvPr>
        </p:nvSpPr>
        <p:spPr>
          <a:xfrm>
            <a:off x="374538" y="2083301"/>
            <a:ext cx="11315700" cy="2387600"/>
          </a:xfrm>
        </p:spPr>
        <p:txBody>
          <a:bodyPr>
            <a:normAutofit/>
          </a:bodyPr>
          <a:lstStyle/>
          <a:p>
            <a:r>
              <a:rPr lang="en-US" sz="4000" dirty="0">
                <a:solidFill>
                  <a:schemeClr val="bg1"/>
                </a:solidFill>
                <a:latin typeface="Garamond" panose="02020404030301010803" pitchFamily="18" charset="0"/>
              </a:rPr>
              <a:t>Preparing to Implement a Climate Smart Agriculture and Forestry Strategy – Science and Data Needs</a:t>
            </a:r>
          </a:p>
        </p:txBody>
      </p:sp>
      <p:sp>
        <p:nvSpPr>
          <p:cNvPr id="3" name="Subtitle 2">
            <a:extLst>
              <a:ext uri="{FF2B5EF4-FFF2-40B4-BE49-F238E27FC236}">
                <a16:creationId xmlns:a16="http://schemas.microsoft.com/office/drawing/2014/main" id="{0A806B7C-730C-4EF2-8A4F-11928BA060EE}"/>
              </a:ext>
            </a:extLst>
          </p:cNvPr>
          <p:cNvSpPr>
            <a:spLocks noGrp="1"/>
          </p:cNvSpPr>
          <p:nvPr>
            <p:ph type="subTitle" idx="1"/>
          </p:nvPr>
        </p:nvSpPr>
        <p:spPr>
          <a:xfrm>
            <a:off x="1523999" y="4856929"/>
            <a:ext cx="9144000" cy="1655762"/>
          </a:xfrm>
        </p:spPr>
        <p:txBody>
          <a:bodyPr/>
          <a:lstStyle/>
          <a:p>
            <a:r>
              <a:rPr lang="en-US" dirty="0">
                <a:solidFill>
                  <a:schemeClr val="bg1"/>
                </a:solidFill>
                <a:latin typeface="Garamond" panose="02020404030301010803" pitchFamily="18" charset="0"/>
              </a:rPr>
              <a:t>FCSM</a:t>
            </a:r>
          </a:p>
          <a:p>
            <a:r>
              <a:rPr lang="en-US" dirty="0">
                <a:solidFill>
                  <a:schemeClr val="bg1"/>
                </a:solidFill>
                <a:latin typeface="Garamond" panose="02020404030301010803" pitchFamily="18" charset="0"/>
              </a:rPr>
              <a:t>November 3, 2021</a:t>
            </a:r>
          </a:p>
          <a:p>
            <a:r>
              <a:rPr lang="en-US" dirty="0">
                <a:solidFill>
                  <a:schemeClr val="bg1"/>
                </a:solidFill>
                <a:latin typeface="Garamond" panose="02020404030301010803" pitchFamily="18" charset="0"/>
              </a:rPr>
              <a:t>Mindy Selman</a:t>
            </a:r>
          </a:p>
        </p:txBody>
      </p:sp>
      <p:cxnSp>
        <p:nvCxnSpPr>
          <p:cNvPr id="7" name="Straight Connector 6">
            <a:extLst>
              <a:ext uri="{FF2B5EF4-FFF2-40B4-BE49-F238E27FC236}">
                <a16:creationId xmlns:a16="http://schemas.microsoft.com/office/drawing/2014/main" id="{1193FB29-D3FE-468E-BD12-C1EF2929B054}"/>
              </a:ext>
            </a:extLst>
          </p:cNvPr>
          <p:cNvCxnSpPr/>
          <p:nvPr/>
        </p:nvCxnSpPr>
        <p:spPr>
          <a:xfrm>
            <a:off x="2296885" y="4470901"/>
            <a:ext cx="7598229"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833D80C0-E5EF-4573-AFA1-F39BE33820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 y="215473"/>
            <a:ext cx="1713548" cy="1173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07745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C931546-D3EF-4312-B6E3-C023A626C86A}"/>
              </a:ext>
            </a:extLst>
          </p:cNvPr>
          <p:cNvPicPr>
            <a:picLocks noChangeAspect="1"/>
          </p:cNvPicPr>
          <p:nvPr/>
        </p:nvPicPr>
        <p:blipFill>
          <a:blip r:embed="rId2"/>
          <a:stretch>
            <a:fillRect/>
          </a:stretch>
        </p:blipFill>
        <p:spPr>
          <a:xfrm>
            <a:off x="0" y="0"/>
            <a:ext cx="12192000" cy="1690688"/>
          </a:xfrm>
          <a:prstGeom prst="rect">
            <a:avLst/>
          </a:prstGeom>
        </p:spPr>
      </p:pic>
      <p:sp>
        <p:nvSpPr>
          <p:cNvPr id="2" name="Title 1">
            <a:extLst>
              <a:ext uri="{FF2B5EF4-FFF2-40B4-BE49-F238E27FC236}">
                <a16:creationId xmlns:a16="http://schemas.microsoft.com/office/drawing/2014/main" id="{153E64E2-18B9-4B82-A5B0-23B75661C5BC}"/>
              </a:ext>
            </a:extLst>
          </p:cNvPr>
          <p:cNvSpPr>
            <a:spLocks noGrp="1"/>
          </p:cNvSpPr>
          <p:nvPr>
            <p:ph type="title"/>
          </p:nvPr>
        </p:nvSpPr>
        <p:spPr/>
        <p:txBody>
          <a:bodyPr/>
          <a:lstStyle/>
          <a:p>
            <a:r>
              <a:rPr lang="en-US" dirty="0">
                <a:solidFill>
                  <a:schemeClr val="bg1"/>
                </a:solidFill>
              </a:rPr>
              <a:t>National-level Activity Data Gaps</a:t>
            </a:r>
            <a:endParaRPr lang="en-US" dirty="0"/>
          </a:p>
        </p:txBody>
      </p:sp>
      <p:sp>
        <p:nvSpPr>
          <p:cNvPr id="3" name="Content Placeholder 2">
            <a:extLst>
              <a:ext uri="{FF2B5EF4-FFF2-40B4-BE49-F238E27FC236}">
                <a16:creationId xmlns:a16="http://schemas.microsoft.com/office/drawing/2014/main" id="{18501DD4-DB0B-4943-ADBF-C17F06244C6F}"/>
              </a:ext>
            </a:extLst>
          </p:cNvPr>
          <p:cNvSpPr>
            <a:spLocks noGrp="1"/>
          </p:cNvSpPr>
          <p:nvPr>
            <p:ph idx="1"/>
          </p:nvPr>
        </p:nvSpPr>
        <p:spPr/>
        <p:txBody>
          <a:bodyPr/>
          <a:lstStyle/>
          <a:p>
            <a:r>
              <a:rPr lang="en-US" dirty="0"/>
              <a:t>Timeliness of data collection (e.g., CEAP every 10 years)</a:t>
            </a:r>
          </a:p>
          <a:p>
            <a:r>
              <a:rPr lang="en-US" dirty="0"/>
              <a:t>Data connectivity and interoperability (e.g., lack of consistent location data, crop vs. field, inconsistent links through NASS list-frame)</a:t>
            </a:r>
          </a:p>
          <a:p>
            <a:r>
              <a:rPr lang="en-US" dirty="0"/>
              <a:t>Data analysis and release of statistics</a:t>
            </a:r>
          </a:p>
          <a:p>
            <a:r>
              <a:rPr lang="en-US" dirty="0"/>
              <a:t>Insufficient national adoption data on certain activities including agroforestry, pasture/range practices, manure management and animal diets.</a:t>
            </a:r>
          </a:p>
          <a:p>
            <a:endParaRPr lang="en-US" dirty="0"/>
          </a:p>
        </p:txBody>
      </p:sp>
      <p:sp>
        <p:nvSpPr>
          <p:cNvPr id="7" name="Footer Placeholder 3">
            <a:extLst>
              <a:ext uri="{FF2B5EF4-FFF2-40B4-BE49-F238E27FC236}">
                <a16:creationId xmlns:a16="http://schemas.microsoft.com/office/drawing/2014/main" id="{79DC90EB-6CFA-45CC-AECF-891D82B9DFBF}"/>
              </a:ext>
            </a:extLst>
          </p:cNvPr>
          <p:cNvSpPr>
            <a:spLocks noGrp="1"/>
          </p:cNvSpPr>
          <p:nvPr>
            <p:ph type="ftr" sz="quarter" idx="11"/>
          </p:nvPr>
        </p:nvSpPr>
        <p:spPr>
          <a:xfrm>
            <a:off x="4038600" y="6493510"/>
            <a:ext cx="4114800" cy="365125"/>
          </a:xfrm>
        </p:spPr>
        <p:txBody>
          <a:bodyPr/>
          <a:lstStyle/>
          <a:p>
            <a:r>
              <a:rPr lang="en-US" dirty="0"/>
              <a:t>Draft, Deliberative, Pre-Decisional</a:t>
            </a:r>
          </a:p>
        </p:txBody>
      </p:sp>
    </p:spTree>
    <p:extLst>
      <p:ext uri="{BB962C8B-B14F-4D97-AF65-F5344CB8AC3E}">
        <p14:creationId xmlns:p14="http://schemas.microsoft.com/office/powerpoint/2010/main" val="4421964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E5DF76F-3A24-4E7F-89AD-6E4E35911CC9}"/>
              </a:ext>
            </a:extLst>
          </p:cNvPr>
          <p:cNvPicPr>
            <a:picLocks noChangeAspect="1"/>
          </p:cNvPicPr>
          <p:nvPr/>
        </p:nvPicPr>
        <p:blipFill>
          <a:blip r:embed="rId2"/>
          <a:stretch>
            <a:fillRect/>
          </a:stretch>
        </p:blipFill>
        <p:spPr>
          <a:xfrm>
            <a:off x="0" y="0"/>
            <a:ext cx="12192000" cy="1690688"/>
          </a:xfrm>
          <a:prstGeom prst="rect">
            <a:avLst/>
          </a:prstGeom>
        </p:spPr>
      </p:pic>
      <p:sp>
        <p:nvSpPr>
          <p:cNvPr id="2" name="Title 1">
            <a:extLst>
              <a:ext uri="{FF2B5EF4-FFF2-40B4-BE49-F238E27FC236}">
                <a16:creationId xmlns:a16="http://schemas.microsoft.com/office/drawing/2014/main" id="{EA90DFA5-7530-423B-8612-2CDA51937FE2}"/>
              </a:ext>
            </a:extLst>
          </p:cNvPr>
          <p:cNvSpPr>
            <a:spLocks noGrp="1"/>
          </p:cNvSpPr>
          <p:nvPr>
            <p:ph type="title"/>
          </p:nvPr>
        </p:nvSpPr>
        <p:spPr/>
        <p:txBody>
          <a:bodyPr/>
          <a:lstStyle/>
          <a:p>
            <a:r>
              <a:rPr lang="en-US" dirty="0">
                <a:solidFill>
                  <a:schemeClr val="bg1"/>
                </a:solidFill>
              </a:rPr>
              <a:t>Recommended Improvements to Activity Data</a:t>
            </a:r>
          </a:p>
        </p:txBody>
      </p:sp>
      <p:sp>
        <p:nvSpPr>
          <p:cNvPr id="3" name="Content Placeholder 2">
            <a:extLst>
              <a:ext uri="{FF2B5EF4-FFF2-40B4-BE49-F238E27FC236}">
                <a16:creationId xmlns:a16="http://schemas.microsoft.com/office/drawing/2014/main" id="{4F3405EF-AE71-452B-ADF3-D2662AC12561}"/>
              </a:ext>
            </a:extLst>
          </p:cNvPr>
          <p:cNvSpPr>
            <a:spLocks noGrp="1"/>
          </p:cNvSpPr>
          <p:nvPr>
            <p:ph idx="1"/>
          </p:nvPr>
        </p:nvSpPr>
        <p:spPr/>
        <p:txBody>
          <a:bodyPr>
            <a:normAutofit/>
          </a:bodyPr>
          <a:lstStyle/>
          <a:p>
            <a:pPr marL="0" indent="0">
              <a:buNone/>
            </a:pPr>
            <a:r>
              <a:rPr lang="en-US" dirty="0"/>
              <a:t>We have identified the following recommendations for improving conservation data:</a:t>
            </a:r>
          </a:p>
          <a:p>
            <a:pPr lvl="1"/>
            <a:r>
              <a:rPr lang="en-US" dirty="0"/>
              <a:t>Develop a new survey instrument(s), e.g. for pasture/range,  manure and feed management. </a:t>
            </a:r>
          </a:p>
          <a:p>
            <a:pPr lvl="1"/>
            <a:r>
              <a:rPr lang="en-US" dirty="0"/>
              <a:t>Leverage satellite technologies to track adoption of some practices (e.g., tillage, cover crops, etc.)</a:t>
            </a:r>
          </a:p>
          <a:p>
            <a:pPr lvl="1"/>
            <a:r>
              <a:rPr lang="en-US" dirty="0"/>
              <a:t>Add/modify questions on existing surveys to fill activity data gaps. </a:t>
            </a:r>
          </a:p>
          <a:p>
            <a:pPr lvl="1"/>
            <a:r>
              <a:rPr lang="en-US" dirty="0"/>
              <a:t>Improve timeliness of CEAP data.</a:t>
            </a:r>
          </a:p>
          <a:p>
            <a:pPr lvl="1"/>
            <a:r>
              <a:rPr lang="en-US" dirty="0"/>
              <a:t>Use industry data where available to determine adoption rates of emerging technologies (e.g., biochar, EEFs)</a:t>
            </a:r>
          </a:p>
          <a:p>
            <a:pPr lvl="1"/>
            <a:r>
              <a:rPr lang="en-US" dirty="0"/>
              <a:t>Improve linkages between existing surveys to fill time gaps</a:t>
            </a:r>
          </a:p>
          <a:p>
            <a:pPr marL="514350" indent="-514350">
              <a:buFont typeface="+mj-lt"/>
              <a:buAutoNum type="arabicPeriod"/>
            </a:pPr>
            <a:endParaRPr lang="en-US" dirty="0"/>
          </a:p>
          <a:p>
            <a:endParaRPr lang="en-US" dirty="0"/>
          </a:p>
        </p:txBody>
      </p:sp>
      <p:sp>
        <p:nvSpPr>
          <p:cNvPr id="5" name="Footer Placeholder 3">
            <a:extLst>
              <a:ext uri="{FF2B5EF4-FFF2-40B4-BE49-F238E27FC236}">
                <a16:creationId xmlns:a16="http://schemas.microsoft.com/office/drawing/2014/main" id="{73BF875F-23AB-4BBB-A43B-D60F603BB26C}"/>
              </a:ext>
            </a:extLst>
          </p:cNvPr>
          <p:cNvSpPr>
            <a:spLocks noGrp="1"/>
          </p:cNvSpPr>
          <p:nvPr>
            <p:ph type="ftr" sz="quarter" idx="11"/>
          </p:nvPr>
        </p:nvSpPr>
        <p:spPr>
          <a:xfrm>
            <a:off x="4038600" y="6493510"/>
            <a:ext cx="4114800" cy="365125"/>
          </a:xfrm>
        </p:spPr>
        <p:txBody>
          <a:bodyPr/>
          <a:lstStyle/>
          <a:p>
            <a:r>
              <a:rPr lang="en-US" dirty="0"/>
              <a:t>Draft, Deliberative, Pre-Decisional</a:t>
            </a:r>
          </a:p>
        </p:txBody>
      </p:sp>
    </p:spTree>
    <p:extLst>
      <p:ext uri="{BB962C8B-B14F-4D97-AF65-F5344CB8AC3E}">
        <p14:creationId xmlns:p14="http://schemas.microsoft.com/office/powerpoint/2010/main" val="2022696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801E0FFC-8034-484E-BD41-A400A6486403}"/>
              </a:ext>
            </a:extLst>
          </p:cNvPr>
          <p:cNvGraphicFramePr/>
          <p:nvPr>
            <p:extLst>
              <p:ext uri="{D42A27DB-BD31-4B8C-83A1-F6EECF244321}">
                <p14:modId xmlns:p14="http://schemas.microsoft.com/office/powerpoint/2010/main" val="1702105500"/>
              </p:ext>
            </p:extLst>
          </p:nvPr>
        </p:nvGraphicFramePr>
        <p:xfrm>
          <a:off x="1814719" y="1282835"/>
          <a:ext cx="7774687" cy="5405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ultiplication Sign 2">
            <a:extLst>
              <a:ext uri="{FF2B5EF4-FFF2-40B4-BE49-F238E27FC236}">
                <a16:creationId xmlns:a16="http://schemas.microsoft.com/office/drawing/2014/main" id="{B0A45DFB-E2E1-46FD-B058-8F600D26E38A}"/>
              </a:ext>
            </a:extLst>
          </p:cNvPr>
          <p:cNvSpPr/>
          <p:nvPr/>
        </p:nvSpPr>
        <p:spPr>
          <a:xfrm>
            <a:off x="4079951" y="1654779"/>
            <a:ext cx="431515" cy="44692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4" name="Equals 3">
            <a:extLst>
              <a:ext uri="{FF2B5EF4-FFF2-40B4-BE49-F238E27FC236}">
                <a16:creationId xmlns:a16="http://schemas.microsoft.com/office/drawing/2014/main" id="{FDDD84E8-F3AE-4DE5-99B8-3F43FD4FCC02}"/>
              </a:ext>
            </a:extLst>
          </p:cNvPr>
          <p:cNvSpPr/>
          <p:nvPr/>
        </p:nvSpPr>
        <p:spPr>
          <a:xfrm>
            <a:off x="6741771" y="1633588"/>
            <a:ext cx="489307" cy="489308"/>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Garamond" panose="02020404030301010803" pitchFamily="18" charset="0"/>
            </a:endParaRPr>
          </a:p>
        </p:txBody>
      </p:sp>
      <p:sp>
        <p:nvSpPr>
          <p:cNvPr id="5" name="TextBox 4">
            <a:extLst>
              <a:ext uri="{FF2B5EF4-FFF2-40B4-BE49-F238E27FC236}">
                <a16:creationId xmlns:a16="http://schemas.microsoft.com/office/drawing/2014/main" id="{F88D24AD-FF37-4CE3-8166-F0524A0F5FEE}"/>
              </a:ext>
            </a:extLst>
          </p:cNvPr>
          <p:cNvSpPr txBox="1"/>
          <p:nvPr/>
        </p:nvSpPr>
        <p:spPr>
          <a:xfrm>
            <a:off x="1814719" y="478619"/>
            <a:ext cx="8478090" cy="415498"/>
          </a:xfrm>
          <a:prstGeom prst="rect">
            <a:avLst/>
          </a:prstGeom>
          <a:noFill/>
        </p:spPr>
        <p:txBody>
          <a:bodyPr wrap="none" rtlCol="0">
            <a:spAutoFit/>
          </a:bodyPr>
          <a:lstStyle/>
          <a:p>
            <a:r>
              <a:rPr lang="en-US" sz="2100" b="1" dirty="0">
                <a:latin typeface="Garamond" panose="02020404030301010803" pitchFamily="18" charset="0"/>
              </a:rPr>
              <a:t>Quantifying and Tracking GHG Benefits of Agriculture at Various Scales</a:t>
            </a:r>
          </a:p>
        </p:txBody>
      </p:sp>
      <p:sp>
        <p:nvSpPr>
          <p:cNvPr id="6" name="Arrow: Right 5">
            <a:extLst>
              <a:ext uri="{FF2B5EF4-FFF2-40B4-BE49-F238E27FC236}">
                <a16:creationId xmlns:a16="http://schemas.microsoft.com/office/drawing/2014/main" id="{40EC546A-0ACA-4F81-9E6F-8466CDCD2BAC}"/>
              </a:ext>
            </a:extLst>
          </p:cNvPr>
          <p:cNvSpPr/>
          <p:nvPr/>
        </p:nvSpPr>
        <p:spPr>
          <a:xfrm>
            <a:off x="4141631" y="2999721"/>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7" name="Arrow: Right 6">
            <a:extLst>
              <a:ext uri="{FF2B5EF4-FFF2-40B4-BE49-F238E27FC236}">
                <a16:creationId xmlns:a16="http://schemas.microsoft.com/office/drawing/2014/main" id="{21CC26F8-925D-4D0B-91CE-7D1CB9005AC2}"/>
              </a:ext>
            </a:extLst>
          </p:cNvPr>
          <p:cNvSpPr/>
          <p:nvPr/>
        </p:nvSpPr>
        <p:spPr>
          <a:xfrm>
            <a:off x="4250649" y="5827183"/>
            <a:ext cx="441893"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8" name="Arrow: Right 7">
            <a:extLst>
              <a:ext uri="{FF2B5EF4-FFF2-40B4-BE49-F238E27FC236}">
                <a16:creationId xmlns:a16="http://schemas.microsoft.com/office/drawing/2014/main" id="{87171447-94F4-4DAF-8F87-78078F78BBFE}"/>
              </a:ext>
            </a:extLst>
          </p:cNvPr>
          <p:cNvSpPr/>
          <p:nvPr/>
        </p:nvSpPr>
        <p:spPr>
          <a:xfrm>
            <a:off x="4136320" y="4480411"/>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9" name="Arrow: Right 8">
            <a:extLst>
              <a:ext uri="{FF2B5EF4-FFF2-40B4-BE49-F238E27FC236}">
                <a16:creationId xmlns:a16="http://schemas.microsoft.com/office/drawing/2014/main" id="{6017816D-413E-4594-A9BC-4104378DA528}"/>
              </a:ext>
            </a:extLst>
          </p:cNvPr>
          <p:cNvSpPr/>
          <p:nvPr/>
        </p:nvSpPr>
        <p:spPr>
          <a:xfrm>
            <a:off x="6816070" y="297423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0" name="Arrow: Right 9">
            <a:extLst>
              <a:ext uri="{FF2B5EF4-FFF2-40B4-BE49-F238E27FC236}">
                <a16:creationId xmlns:a16="http://schemas.microsoft.com/office/drawing/2014/main" id="{B7971176-2550-43B0-A712-555DAA52C22E}"/>
              </a:ext>
            </a:extLst>
          </p:cNvPr>
          <p:cNvSpPr/>
          <p:nvPr/>
        </p:nvSpPr>
        <p:spPr>
          <a:xfrm>
            <a:off x="6820996" y="4480412"/>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1" name="Arrow: Right 10">
            <a:extLst>
              <a:ext uri="{FF2B5EF4-FFF2-40B4-BE49-F238E27FC236}">
                <a16:creationId xmlns:a16="http://schemas.microsoft.com/office/drawing/2014/main" id="{0C72C5FF-1087-4D81-9C68-E146210FE9CA}"/>
              </a:ext>
            </a:extLst>
          </p:cNvPr>
          <p:cNvSpPr/>
          <p:nvPr/>
        </p:nvSpPr>
        <p:spPr>
          <a:xfrm>
            <a:off x="6820996" y="5827184"/>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3" name="Rectangle: Rounded Corners 12">
            <a:extLst>
              <a:ext uri="{FF2B5EF4-FFF2-40B4-BE49-F238E27FC236}">
                <a16:creationId xmlns:a16="http://schemas.microsoft.com/office/drawing/2014/main" id="{BE666B36-48E1-4FCB-A7B4-56652F2E1F25}"/>
              </a:ext>
            </a:extLst>
          </p:cNvPr>
          <p:cNvSpPr/>
          <p:nvPr/>
        </p:nvSpPr>
        <p:spPr>
          <a:xfrm>
            <a:off x="214589" y="2495550"/>
            <a:ext cx="1600130" cy="3079615"/>
          </a:xfrm>
          <a:prstGeom prst="roundRect">
            <a:avLst/>
          </a:prstGeom>
          <a:ln w="12700">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Science, Research, Models and Methods</a:t>
            </a:r>
          </a:p>
          <a:p>
            <a:pPr algn="ctr"/>
            <a:endParaRPr lang="en-US" dirty="0"/>
          </a:p>
          <a:p>
            <a:pPr algn="ctr"/>
            <a:r>
              <a:rPr lang="en-US" sz="1100" dirty="0"/>
              <a:t>Science and research that helps determine the relationship between technologies and mitigation potential is used to improve models and develop standardized methods for estimation. </a:t>
            </a:r>
          </a:p>
        </p:txBody>
      </p:sp>
      <p:sp>
        <p:nvSpPr>
          <p:cNvPr id="15" name="Arrow: Right 14">
            <a:extLst>
              <a:ext uri="{FF2B5EF4-FFF2-40B4-BE49-F238E27FC236}">
                <a16:creationId xmlns:a16="http://schemas.microsoft.com/office/drawing/2014/main" id="{000FB287-98D3-49F2-8F5A-FE35D5E5618A}"/>
              </a:ext>
            </a:extLst>
          </p:cNvPr>
          <p:cNvSpPr/>
          <p:nvPr/>
        </p:nvSpPr>
        <p:spPr>
          <a:xfrm>
            <a:off x="9680320" y="1746390"/>
            <a:ext cx="416953" cy="2446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1F67BA83-53B7-44B0-8EA8-CE7F00BCD6B7}"/>
              </a:ext>
            </a:extLst>
          </p:cNvPr>
          <p:cNvSpPr/>
          <p:nvPr/>
        </p:nvSpPr>
        <p:spPr>
          <a:xfrm>
            <a:off x="10137935" y="1602039"/>
            <a:ext cx="1526902" cy="7780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Metrics/</a:t>
            </a:r>
          </a:p>
          <a:p>
            <a:pPr algn="ctr"/>
            <a:r>
              <a:rPr lang="en-US" dirty="0"/>
              <a:t>Reports</a:t>
            </a:r>
          </a:p>
        </p:txBody>
      </p:sp>
      <p:sp>
        <p:nvSpPr>
          <p:cNvPr id="16" name="Arrow: Bent 15">
            <a:extLst>
              <a:ext uri="{FF2B5EF4-FFF2-40B4-BE49-F238E27FC236}">
                <a16:creationId xmlns:a16="http://schemas.microsoft.com/office/drawing/2014/main" id="{E14EF6D4-9C87-412C-8509-65CC37949C26}"/>
              </a:ext>
            </a:extLst>
          </p:cNvPr>
          <p:cNvSpPr/>
          <p:nvPr/>
        </p:nvSpPr>
        <p:spPr>
          <a:xfrm>
            <a:off x="838200" y="1746390"/>
            <a:ext cx="666750" cy="72058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Rounded Corners 16">
            <a:extLst>
              <a:ext uri="{FF2B5EF4-FFF2-40B4-BE49-F238E27FC236}">
                <a16:creationId xmlns:a16="http://schemas.microsoft.com/office/drawing/2014/main" id="{B7FC5A68-B1C4-4EDD-B34E-A20D88A1351D}"/>
              </a:ext>
            </a:extLst>
          </p:cNvPr>
          <p:cNvSpPr/>
          <p:nvPr/>
        </p:nvSpPr>
        <p:spPr>
          <a:xfrm>
            <a:off x="10097273" y="2629385"/>
            <a:ext cx="1596501" cy="999640"/>
          </a:xfrm>
          <a:prstGeom prst="roundRect">
            <a:avLst/>
          </a:prstGeom>
          <a:solidFill>
            <a:schemeClr val="bg1"/>
          </a:solid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latin typeface="+mn-lt"/>
              </a:rPr>
              <a:t>National </a:t>
            </a:r>
            <a:r>
              <a:rPr lang="en-US" sz="1400" b="1" dirty="0">
                <a:solidFill>
                  <a:schemeClr val="tx1"/>
                </a:solidFill>
              </a:rPr>
              <a:t>Scale</a:t>
            </a:r>
          </a:p>
          <a:p>
            <a:r>
              <a:rPr lang="en-US" sz="1200" dirty="0">
                <a:solidFill>
                  <a:schemeClr val="tx1"/>
                </a:solidFill>
                <a:latin typeface="+mn-lt"/>
              </a:rPr>
              <a:t>Annual US GHG Inventory  report</a:t>
            </a:r>
            <a:r>
              <a:rPr lang="en-US" sz="1200" dirty="0">
                <a:latin typeface="+mn-lt"/>
              </a:rPr>
              <a:t> </a:t>
            </a:r>
            <a:r>
              <a:rPr lang="en-US" sz="1800" i="1" dirty="0">
                <a:latin typeface="+mn-lt"/>
              </a:rPr>
              <a:t>Sinks</a:t>
            </a:r>
            <a:endParaRPr lang="en-US" dirty="0"/>
          </a:p>
        </p:txBody>
      </p:sp>
      <p:sp>
        <p:nvSpPr>
          <p:cNvPr id="19" name="Rectangle: Rounded Corners 18">
            <a:extLst>
              <a:ext uri="{FF2B5EF4-FFF2-40B4-BE49-F238E27FC236}">
                <a16:creationId xmlns:a16="http://schemas.microsoft.com/office/drawing/2014/main" id="{F601AA02-A21A-428D-A7FA-0F89107A5DBB}"/>
              </a:ext>
            </a:extLst>
          </p:cNvPr>
          <p:cNvSpPr/>
          <p:nvPr/>
        </p:nvSpPr>
        <p:spPr>
          <a:xfrm>
            <a:off x="10086287" y="3908027"/>
            <a:ext cx="1578550" cy="999640"/>
          </a:xfrm>
          <a:prstGeom prst="roundRect">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Program Scale</a:t>
            </a:r>
          </a:p>
          <a:p>
            <a:r>
              <a:rPr lang="en-US" sz="1200" dirty="0">
                <a:solidFill>
                  <a:schemeClr val="tx1"/>
                </a:solidFill>
              </a:rPr>
              <a:t>Climate dashboard, Justice 40 metrics, Hill requests</a:t>
            </a:r>
          </a:p>
        </p:txBody>
      </p:sp>
      <p:sp>
        <p:nvSpPr>
          <p:cNvPr id="20" name="Arrow: Right 19">
            <a:extLst>
              <a:ext uri="{FF2B5EF4-FFF2-40B4-BE49-F238E27FC236}">
                <a16:creationId xmlns:a16="http://schemas.microsoft.com/office/drawing/2014/main" id="{303FB607-5158-45A9-95FA-33B8D9C21309}"/>
              </a:ext>
            </a:extLst>
          </p:cNvPr>
          <p:cNvSpPr/>
          <p:nvPr/>
        </p:nvSpPr>
        <p:spPr>
          <a:xfrm>
            <a:off x="9490509" y="2945343"/>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aramond" panose="02020404030301010803" pitchFamily="18" charset="0"/>
            </a:endParaRPr>
          </a:p>
        </p:txBody>
      </p:sp>
      <p:sp>
        <p:nvSpPr>
          <p:cNvPr id="21" name="Arrow: Right 20">
            <a:extLst>
              <a:ext uri="{FF2B5EF4-FFF2-40B4-BE49-F238E27FC236}">
                <a16:creationId xmlns:a16="http://schemas.microsoft.com/office/drawing/2014/main" id="{DA05C118-7E2C-417D-B67E-A59CE2022A88}"/>
              </a:ext>
            </a:extLst>
          </p:cNvPr>
          <p:cNvSpPr/>
          <p:nvPr/>
        </p:nvSpPr>
        <p:spPr>
          <a:xfrm>
            <a:off x="9479164" y="422791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Tree>
    <p:extLst>
      <p:ext uri="{BB962C8B-B14F-4D97-AF65-F5344CB8AC3E}">
        <p14:creationId xmlns:p14="http://schemas.microsoft.com/office/powerpoint/2010/main" val="19821678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E99B539-C44C-494E-A4D1-4B8CA8E30803}"/>
              </a:ext>
            </a:extLst>
          </p:cNvPr>
          <p:cNvPicPr>
            <a:picLocks noChangeAspect="1"/>
          </p:cNvPicPr>
          <p:nvPr/>
        </p:nvPicPr>
        <p:blipFill>
          <a:blip r:embed="rId2"/>
          <a:stretch>
            <a:fillRect/>
          </a:stretch>
        </p:blipFill>
        <p:spPr>
          <a:xfrm>
            <a:off x="0" y="0"/>
            <a:ext cx="12192000" cy="1690688"/>
          </a:xfrm>
          <a:prstGeom prst="rect">
            <a:avLst/>
          </a:prstGeom>
        </p:spPr>
      </p:pic>
      <p:sp>
        <p:nvSpPr>
          <p:cNvPr id="2" name="Title 1">
            <a:extLst>
              <a:ext uri="{FF2B5EF4-FFF2-40B4-BE49-F238E27FC236}">
                <a16:creationId xmlns:a16="http://schemas.microsoft.com/office/drawing/2014/main" id="{95BA668D-205D-42F7-9D7B-4A79843B3F4B}"/>
              </a:ext>
            </a:extLst>
          </p:cNvPr>
          <p:cNvSpPr>
            <a:spLocks noGrp="1"/>
          </p:cNvSpPr>
          <p:nvPr>
            <p:ph type="title"/>
          </p:nvPr>
        </p:nvSpPr>
        <p:spPr/>
        <p:txBody>
          <a:bodyPr/>
          <a:lstStyle/>
          <a:p>
            <a:r>
              <a:rPr lang="en-US" dirty="0">
                <a:solidFill>
                  <a:schemeClr val="bg1"/>
                </a:solidFill>
              </a:rPr>
              <a:t>Recommended Inventory Improvements</a:t>
            </a:r>
          </a:p>
        </p:txBody>
      </p:sp>
      <p:sp>
        <p:nvSpPr>
          <p:cNvPr id="3" name="Content Placeholder 2">
            <a:extLst>
              <a:ext uri="{FF2B5EF4-FFF2-40B4-BE49-F238E27FC236}">
                <a16:creationId xmlns:a16="http://schemas.microsoft.com/office/drawing/2014/main" id="{12353E49-2F55-4C21-B128-F71730C1FDEC}"/>
              </a:ext>
            </a:extLst>
          </p:cNvPr>
          <p:cNvSpPr>
            <a:spLocks noGrp="1"/>
          </p:cNvSpPr>
          <p:nvPr>
            <p:ph idx="1"/>
          </p:nvPr>
        </p:nvSpPr>
        <p:spPr/>
        <p:txBody>
          <a:bodyPr>
            <a:normAutofit/>
          </a:bodyPr>
          <a:lstStyle/>
          <a:p>
            <a:r>
              <a:rPr lang="en-US" dirty="0"/>
              <a:t>Return to annual agricultural GHG updates</a:t>
            </a:r>
          </a:p>
          <a:p>
            <a:r>
              <a:rPr lang="en-US" dirty="0"/>
              <a:t>Invest in timely surveys of conservation practices</a:t>
            </a:r>
          </a:p>
          <a:p>
            <a:pPr lvl="1"/>
            <a:r>
              <a:rPr lang="en-US" i="1" dirty="0"/>
              <a:t>Inventory</a:t>
            </a:r>
            <a:r>
              <a:rPr lang="en-US" dirty="0"/>
              <a:t> investments should reflect annual changes in on-farm management to demonstrate the benefits of increased adoption of conservation activities. </a:t>
            </a:r>
          </a:p>
          <a:p>
            <a:r>
              <a:rPr lang="en-US" dirty="0"/>
              <a:t>Improve use of existing USDA survey data (esp. ARMS data) within the Inventory</a:t>
            </a:r>
          </a:p>
          <a:p>
            <a:r>
              <a:rPr lang="en-US" dirty="0"/>
              <a:t>Implement inventory improvements in agriculture and forestry sectors, e.g., including Alaska and accurately estimating carbon stock change, capturing above-ground biomass in the agriculture inventory, etc.</a:t>
            </a:r>
          </a:p>
          <a:p>
            <a:endParaRPr lang="en-US" dirty="0"/>
          </a:p>
        </p:txBody>
      </p:sp>
      <p:sp>
        <p:nvSpPr>
          <p:cNvPr id="5" name="Footer Placeholder 3">
            <a:extLst>
              <a:ext uri="{FF2B5EF4-FFF2-40B4-BE49-F238E27FC236}">
                <a16:creationId xmlns:a16="http://schemas.microsoft.com/office/drawing/2014/main" id="{1AA83FEA-384F-4F31-889E-1C8E2E2E6B99}"/>
              </a:ext>
            </a:extLst>
          </p:cNvPr>
          <p:cNvSpPr>
            <a:spLocks noGrp="1"/>
          </p:cNvSpPr>
          <p:nvPr>
            <p:ph type="ftr" sz="quarter" idx="11"/>
          </p:nvPr>
        </p:nvSpPr>
        <p:spPr>
          <a:xfrm>
            <a:off x="4038600" y="6493510"/>
            <a:ext cx="4114800" cy="365125"/>
          </a:xfrm>
        </p:spPr>
        <p:txBody>
          <a:bodyPr/>
          <a:lstStyle/>
          <a:p>
            <a:r>
              <a:rPr lang="en-US" dirty="0"/>
              <a:t>Draft, Deliberative, Pre-Decisional</a:t>
            </a:r>
          </a:p>
        </p:txBody>
      </p:sp>
    </p:spTree>
    <p:extLst>
      <p:ext uri="{BB962C8B-B14F-4D97-AF65-F5344CB8AC3E}">
        <p14:creationId xmlns:p14="http://schemas.microsoft.com/office/powerpoint/2010/main" val="1552133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801E0FFC-8034-484E-BD41-A400A6486403}"/>
              </a:ext>
            </a:extLst>
          </p:cNvPr>
          <p:cNvGraphicFramePr/>
          <p:nvPr/>
        </p:nvGraphicFramePr>
        <p:xfrm>
          <a:off x="1814719" y="1282835"/>
          <a:ext cx="7774687" cy="5405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ultiplication Sign 2">
            <a:extLst>
              <a:ext uri="{FF2B5EF4-FFF2-40B4-BE49-F238E27FC236}">
                <a16:creationId xmlns:a16="http://schemas.microsoft.com/office/drawing/2014/main" id="{B0A45DFB-E2E1-46FD-B058-8F600D26E38A}"/>
              </a:ext>
            </a:extLst>
          </p:cNvPr>
          <p:cNvSpPr/>
          <p:nvPr/>
        </p:nvSpPr>
        <p:spPr>
          <a:xfrm>
            <a:off x="4079951" y="1654779"/>
            <a:ext cx="431515" cy="44692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4" name="Equals 3">
            <a:extLst>
              <a:ext uri="{FF2B5EF4-FFF2-40B4-BE49-F238E27FC236}">
                <a16:creationId xmlns:a16="http://schemas.microsoft.com/office/drawing/2014/main" id="{FDDD84E8-F3AE-4DE5-99B8-3F43FD4FCC02}"/>
              </a:ext>
            </a:extLst>
          </p:cNvPr>
          <p:cNvSpPr/>
          <p:nvPr/>
        </p:nvSpPr>
        <p:spPr>
          <a:xfrm>
            <a:off x="6741771" y="1633588"/>
            <a:ext cx="489307" cy="489308"/>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Garamond" panose="02020404030301010803" pitchFamily="18" charset="0"/>
            </a:endParaRPr>
          </a:p>
        </p:txBody>
      </p:sp>
      <p:sp>
        <p:nvSpPr>
          <p:cNvPr id="5" name="TextBox 4">
            <a:extLst>
              <a:ext uri="{FF2B5EF4-FFF2-40B4-BE49-F238E27FC236}">
                <a16:creationId xmlns:a16="http://schemas.microsoft.com/office/drawing/2014/main" id="{F88D24AD-FF37-4CE3-8166-F0524A0F5FEE}"/>
              </a:ext>
            </a:extLst>
          </p:cNvPr>
          <p:cNvSpPr txBox="1"/>
          <p:nvPr/>
        </p:nvSpPr>
        <p:spPr>
          <a:xfrm>
            <a:off x="1814719" y="478619"/>
            <a:ext cx="8478090" cy="415498"/>
          </a:xfrm>
          <a:prstGeom prst="rect">
            <a:avLst/>
          </a:prstGeom>
          <a:noFill/>
        </p:spPr>
        <p:txBody>
          <a:bodyPr wrap="none" rtlCol="0">
            <a:spAutoFit/>
          </a:bodyPr>
          <a:lstStyle/>
          <a:p>
            <a:r>
              <a:rPr lang="en-US" sz="2100" b="1" dirty="0">
                <a:latin typeface="Garamond" panose="02020404030301010803" pitchFamily="18" charset="0"/>
              </a:rPr>
              <a:t>Quantifying and Tracking GHG Benefits of Agriculture at Various Scales</a:t>
            </a:r>
          </a:p>
        </p:txBody>
      </p:sp>
      <p:sp>
        <p:nvSpPr>
          <p:cNvPr id="6" name="Arrow: Right 5">
            <a:extLst>
              <a:ext uri="{FF2B5EF4-FFF2-40B4-BE49-F238E27FC236}">
                <a16:creationId xmlns:a16="http://schemas.microsoft.com/office/drawing/2014/main" id="{40EC546A-0ACA-4F81-9E6F-8466CDCD2BAC}"/>
              </a:ext>
            </a:extLst>
          </p:cNvPr>
          <p:cNvSpPr/>
          <p:nvPr/>
        </p:nvSpPr>
        <p:spPr>
          <a:xfrm>
            <a:off x="4141631" y="2999721"/>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7" name="Arrow: Right 6">
            <a:extLst>
              <a:ext uri="{FF2B5EF4-FFF2-40B4-BE49-F238E27FC236}">
                <a16:creationId xmlns:a16="http://schemas.microsoft.com/office/drawing/2014/main" id="{21CC26F8-925D-4D0B-91CE-7D1CB9005AC2}"/>
              </a:ext>
            </a:extLst>
          </p:cNvPr>
          <p:cNvSpPr/>
          <p:nvPr/>
        </p:nvSpPr>
        <p:spPr>
          <a:xfrm>
            <a:off x="4250649" y="5827183"/>
            <a:ext cx="441893"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8" name="Arrow: Right 7">
            <a:extLst>
              <a:ext uri="{FF2B5EF4-FFF2-40B4-BE49-F238E27FC236}">
                <a16:creationId xmlns:a16="http://schemas.microsoft.com/office/drawing/2014/main" id="{87171447-94F4-4DAF-8F87-78078F78BBFE}"/>
              </a:ext>
            </a:extLst>
          </p:cNvPr>
          <p:cNvSpPr/>
          <p:nvPr/>
        </p:nvSpPr>
        <p:spPr>
          <a:xfrm>
            <a:off x="4136320" y="4480411"/>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9" name="Arrow: Right 8">
            <a:extLst>
              <a:ext uri="{FF2B5EF4-FFF2-40B4-BE49-F238E27FC236}">
                <a16:creationId xmlns:a16="http://schemas.microsoft.com/office/drawing/2014/main" id="{6017816D-413E-4594-A9BC-4104378DA528}"/>
              </a:ext>
            </a:extLst>
          </p:cNvPr>
          <p:cNvSpPr/>
          <p:nvPr/>
        </p:nvSpPr>
        <p:spPr>
          <a:xfrm>
            <a:off x="6816070" y="297423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0" name="Arrow: Right 9">
            <a:extLst>
              <a:ext uri="{FF2B5EF4-FFF2-40B4-BE49-F238E27FC236}">
                <a16:creationId xmlns:a16="http://schemas.microsoft.com/office/drawing/2014/main" id="{B7971176-2550-43B0-A712-555DAA52C22E}"/>
              </a:ext>
            </a:extLst>
          </p:cNvPr>
          <p:cNvSpPr/>
          <p:nvPr/>
        </p:nvSpPr>
        <p:spPr>
          <a:xfrm>
            <a:off x="6820996" y="4480412"/>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1" name="Arrow: Right 10">
            <a:extLst>
              <a:ext uri="{FF2B5EF4-FFF2-40B4-BE49-F238E27FC236}">
                <a16:creationId xmlns:a16="http://schemas.microsoft.com/office/drawing/2014/main" id="{0C72C5FF-1087-4D81-9C68-E146210FE9CA}"/>
              </a:ext>
            </a:extLst>
          </p:cNvPr>
          <p:cNvSpPr/>
          <p:nvPr/>
        </p:nvSpPr>
        <p:spPr>
          <a:xfrm>
            <a:off x="6820996" y="5827184"/>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3" name="Rectangle: Rounded Corners 12">
            <a:extLst>
              <a:ext uri="{FF2B5EF4-FFF2-40B4-BE49-F238E27FC236}">
                <a16:creationId xmlns:a16="http://schemas.microsoft.com/office/drawing/2014/main" id="{BE666B36-48E1-4FCB-A7B4-56652F2E1F25}"/>
              </a:ext>
            </a:extLst>
          </p:cNvPr>
          <p:cNvSpPr/>
          <p:nvPr/>
        </p:nvSpPr>
        <p:spPr>
          <a:xfrm>
            <a:off x="214589" y="2495550"/>
            <a:ext cx="1600130" cy="3079615"/>
          </a:xfrm>
          <a:prstGeom prst="roundRect">
            <a:avLst/>
          </a:prstGeom>
          <a:ln w="63500">
            <a:solidFill>
              <a:srgbClr val="FFC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Science, Research, Models and Methods</a:t>
            </a:r>
          </a:p>
          <a:p>
            <a:pPr algn="ctr"/>
            <a:endParaRPr lang="en-US" dirty="0"/>
          </a:p>
          <a:p>
            <a:pPr algn="ctr"/>
            <a:r>
              <a:rPr lang="en-US" sz="1100" dirty="0"/>
              <a:t>Science and research that helps determine the relationship between technologies and mitigation potential is used to improve models and develop standardized methods for estimation. </a:t>
            </a:r>
          </a:p>
        </p:txBody>
      </p:sp>
      <p:sp>
        <p:nvSpPr>
          <p:cNvPr id="15" name="Arrow: Right 14">
            <a:extLst>
              <a:ext uri="{FF2B5EF4-FFF2-40B4-BE49-F238E27FC236}">
                <a16:creationId xmlns:a16="http://schemas.microsoft.com/office/drawing/2014/main" id="{000FB287-98D3-49F2-8F5A-FE35D5E5618A}"/>
              </a:ext>
            </a:extLst>
          </p:cNvPr>
          <p:cNvSpPr/>
          <p:nvPr/>
        </p:nvSpPr>
        <p:spPr>
          <a:xfrm>
            <a:off x="9680320" y="1746390"/>
            <a:ext cx="416953" cy="2446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1F67BA83-53B7-44B0-8EA8-CE7F00BCD6B7}"/>
              </a:ext>
            </a:extLst>
          </p:cNvPr>
          <p:cNvSpPr/>
          <p:nvPr/>
        </p:nvSpPr>
        <p:spPr>
          <a:xfrm>
            <a:off x="10137935" y="1602039"/>
            <a:ext cx="1526902" cy="7780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Metrics/</a:t>
            </a:r>
          </a:p>
          <a:p>
            <a:pPr algn="ctr"/>
            <a:r>
              <a:rPr lang="en-US" dirty="0"/>
              <a:t>Reports</a:t>
            </a:r>
          </a:p>
        </p:txBody>
      </p:sp>
      <p:sp>
        <p:nvSpPr>
          <p:cNvPr id="16" name="Arrow: Bent 15">
            <a:extLst>
              <a:ext uri="{FF2B5EF4-FFF2-40B4-BE49-F238E27FC236}">
                <a16:creationId xmlns:a16="http://schemas.microsoft.com/office/drawing/2014/main" id="{E14EF6D4-9C87-412C-8509-65CC37949C26}"/>
              </a:ext>
            </a:extLst>
          </p:cNvPr>
          <p:cNvSpPr/>
          <p:nvPr/>
        </p:nvSpPr>
        <p:spPr>
          <a:xfrm>
            <a:off x="838200" y="1746390"/>
            <a:ext cx="666750" cy="72058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Rounded Corners 16">
            <a:extLst>
              <a:ext uri="{FF2B5EF4-FFF2-40B4-BE49-F238E27FC236}">
                <a16:creationId xmlns:a16="http://schemas.microsoft.com/office/drawing/2014/main" id="{B7FC5A68-B1C4-4EDD-B34E-A20D88A1351D}"/>
              </a:ext>
            </a:extLst>
          </p:cNvPr>
          <p:cNvSpPr/>
          <p:nvPr/>
        </p:nvSpPr>
        <p:spPr>
          <a:xfrm>
            <a:off x="10097273" y="2629385"/>
            <a:ext cx="1596501" cy="999640"/>
          </a:xfrm>
          <a:prstGeom prst="roundRect">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latin typeface="+mn-lt"/>
              </a:rPr>
              <a:t>National </a:t>
            </a:r>
            <a:r>
              <a:rPr lang="en-US" sz="1400" b="1" dirty="0">
                <a:solidFill>
                  <a:schemeClr val="tx1"/>
                </a:solidFill>
              </a:rPr>
              <a:t>Scale</a:t>
            </a:r>
          </a:p>
          <a:p>
            <a:r>
              <a:rPr lang="en-US" sz="1200" dirty="0">
                <a:solidFill>
                  <a:schemeClr val="tx1"/>
                </a:solidFill>
                <a:latin typeface="+mn-lt"/>
              </a:rPr>
              <a:t>Annual US GHG Inventory  report</a:t>
            </a:r>
            <a:r>
              <a:rPr lang="en-US" sz="1200" dirty="0">
                <a:latin typeface="+mn-lt"/>
              </a:rPr>
              <a:t> </a:t>
            </a:r>
            <a:r>
              <a:rPr lang="en-US" sz="1800" i="1" dirty="0">
                <a:latin typeface="+mn-lt"/>
              </a:rPr>
              <a:t>Sinks</a:t>
            </a:r>
            <a:endParaRPr lang="en-US" dirty="0"/>
          </a:p>
        </p:txBody>
      </p:sp>
      <p:sp>
        <p:nvSpPr>
          <p:cNvPr id="19" name="Rectangle: Rounded Corners 18">
            <a:extLst>
              <a:ext uri="{FF2B5EF4-FFF2-40B4-BE49-F238E27FC236}">
                <a16:creationId xmlns:a16="http://schemas.microsoft.com/office/drawing/2014/main" id="{F601AA02-A21A-428D-A7FA-0F89107A5DBB}"/>
              </a:ext>
            </a:extLst>
          </p:cNvPr>
          <p:cNvSpPr/>
          <p:nvPr/>
        </p:nvSpPr>
        <p:spPr>
          <a:xfrm>
            <a:off x="10086287" y="3908027"/>
            <a:ext cx="1578550" cy="999640"/>
          </a:xfrm>
          <a:prstGeom prst="roundRect">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Program Scale</a:t>
            </a:r>
          </a:p>
          <a:p>
            <a:r>
              <a:rPr lang="en-US" sz="1200" dirty="0">
                <a:solidFill>
                  <a:schemeClr val="tx1"/>
                </a:solidFill>
              </a:rPr>
              <a:t>Climate dashboard, Justice 40 metrics, Hill requests</a:t>
            </a:r>
          </a:p>
        </p:txBody>
      </p:sp>
      <p:sp>
        <p:nvSpPr>
          <p:cNvPr id="20" name="Arrow: Right 19">
            <a:extLst>
              <a:ext uri="{FF2B5EF4-FFF2-40B4-BE49-F238E27FC236}">
                <a16:creationId xmlns:a16="http://schemas.microsoft.com/office/drawing/2014/main" id="{303FB607-5158-45A9-95FA-33B8D9C21309}"/>
              </a:ext>
            </a:extLst>
          </p:cNvPr>
          <p:cNvSpPr/>
          <p:nvPr/>
        </p:nvSpPr>
        <p:spPr>
          <a:xfrm>
            <a:off x="9490509" y="2945343"/>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aramond" panose="02020404030301010803" pitchFamily="18" charset="0"/>
            </a:endParaRPr>
          </a:p>
        </p:txBody>
      </p:sp>
      <p:sp>
        <p:nvSpPr>
          <p:cNvPr id="21" name="Arrow: Right 20">
            <a:extLst>
              <a:ext uri="{FF2B5EF4-FFF2-40B4-BE49-F238E27FC236}">
                <a16:creationId xmlns:a16="http://schemas.microsoft.com/office/drawing/2014/main" id="{DA05C118-7E2C-417D-B67E-A59CE2022A88}"/>
              </a:ext>
            </a:extLst>
          </p:cNvPr>
          <p:cNvSpPr/>
          <p:nvPr/>
        </p:nvSpPr>
        <p:spPr>
          <a:xfrm>
            <a:off x="9479164" y="422791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Tree>
    <p:extLst>
      <p:ext uri="{BB962C8B-B14F-4D97-AF65-F5344CB8AC3E}">
        <p14:creationId xmlns:p14="http://schemas.microsoft.com/office/powerpoint/2010/main" val="897013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760BAD-9A2B-47EE-B925-A25B7A2BDAF2}"/>
              </a:ext>
            </a:extLst>
          </p:cNvPr>
          <p:cNvPicPr>
            <a:picLocks noChangeAspect="1"/>
          </p:cNvPicPr>
          <p:nvPr/>
        </p:nvPicPr>
        <p:blipFill>
          <a:blip r:embed="rId2"/>
          <a:stretch>
            <a:fillRect/>
          </a:stretch>
        </p:blipFill>
        <p:spPr>
          <a:xfrm>
            <a:off x="0" y="0"/>
            <a:ext cx="12192000" cy="1690688"/>
          </a:xfrm>
          <a:prstGeom prst="rect">
            <a:avLst/>
          </a:prstGeom>
        </p:spPr>
      </p:pic>
      <p:sp>
        <p:nvSpPr>
          <p:cNvPr id="2" name="Title 1">
            <a:extLst>
              <a:ext uri="{FF2B5EF4-FFF2-40B4-BE49-F238E27FC236}">
                <a16:creationId xmlns:a16="http://schemas.microsoft.com/office/drawing/2014/main" id="{B9ED7A76-665D-477C-A86E-B13118CFAEE6}"/>
              </a:ext>
            </a:extLst>
          </p:cNvPr>
          <p:cNvSpPr>
            <a:spLocks noGrp="1"/>
          </p:cNvSpPr>
          <p:nvPr>
            <p:ph type="title"/>
          </p:nvPr>
        </p:nvSpPr>
        <p:spPr>
          <a:xfrm>
            <a:off x="838200" y="279665"/>
            <a:ext cx="10515600" cy="1325563"/>
          </a:xfrm>
        </p:spPr>
        <p:txBody>
          <a:bodyPr>
            <a:normAutofit/>
          </a:bodyPr>
          <a:lstStyle/>
          <a:p>
            <a:r>
              <a:rPr lang="en-US" sz="4000" dirty="0">
                <a:solidFill>
                  <a:schemeClr val="bg1"/>
                </a:solidFill>
              </a:rPr>
              <a:t>Improving Science and Models</a:t>
            </a:r>
          </a:p>
        </p:txBody>
      </p:sp>
      <p:sp>
        <p:nvSpPr>
          <p:cNvPr id="3" name="Content Placeholder 2">
            <a:extLst>
              <a:ext uri="{FF2B5EF4-FFF2-40B4-BE49-F238E27FC236}">
                <a16:creationId xmlns:a16="http://schemas.microsoft.com/office/drawing/2014/main" id="{D716A6F7-833E-4116-A6CB-6866463811BD}"/>
              </a:ext>
            </a:extLst>
          </p:cNvPr>
          <p:cNvSpPr>
            <a:spLocks noGrp="1"/>
          </p:cNvSpPr>
          <p:nvPr>
            <p:ph idx="1"/>
          </p:nvPr>
        </p:nvSpPr>
        <p:spPr/>
        <p:txBody>
          <a:bodyPr>
            <a:normAutofit fontScale="92500" lnSpcReduction="10000"/>
          </a:bodyPr>
          <a:lstStyle/>
          <a:p>
            <a:r>
              <a:rPr lang="en-US" dirty="0"/>
              <a:t>Establish a soil health monitoring network</a:t>
            </a:r>
          </a:p>
          <a:p>
            <a:pPr lvl="1"/>
            <a:r>
              <a:rPr lang="en-US" dirty="0"/>
              <a:t>This network would provide reliable, representative, and spatially distributed soil data that would increase USDA’s ability to estimate the impact of management practices on soil organic carbon, soil erosion, water quality and a variety of other soil health metrics.</a:t>
            </a:r>
          </a:p>
          <a:p>
            <a:r>
              <a:rPr lang="en-US" dirty="0"/>
              <a:t>Establish a Center of Excellence</a:t>
            </a:r>
          </a:p>
          <a:p>
            <a:pPr lvl="1"/>
            <a:r>
              <a:rPr lang="en-US" dirty="0"/>
              <a:t>The Center of Excellence would be housed in ARS and would establish standardized methods for evaluating new climate-relevant technologies in addition to creating standards for data collection and reporting.</a:t>
            </a:r>
          </a:p>
          <a:p>
            <a:r>
              <a:rPr lang="en-US" dirty="0"/>
              <a:t>Update the GHG Methods report as needed</a:t>
            </a:r>
          </a:p>
          <a:p>
            <a:pPr lvl="1"/>
            <a:r>
              <a:rPr lang="en-US" dirty="0"/>
              <a:t>OEEP is currently undertaking an update of the GHG methods report for the agriculture sector. The forestry update will take place in 2022. These methods are used to update the </a:t>
            </a:r>
            <a:r>
              <a:rPr lang="en-US" dirty="0" err="1"/>
              <a:t>DayCent</a:t>
            </a:r>
            <a:r>
              <a:rPr lang="en-US" dirty="0"/>
              <a:t> model as well as other related methods and tools.</a:t>
            </a:r>
          </a:p>
          <a:p>
            <a:pPr marL="457200" lvl="1" indent="0">
              <a:buNone/>
            </a:pPr>
            <a:endParaRPr lang="en-US" dirty="0"/>
          </a:p>
        </p:txBody>
      </p:sp>
      <p:sp>
        <p:nvSpPr>
          <p:cNvPr id="6" name="Footer Placeholder 3">
            <a:extLst>
              <a:ext uri="{FF2B5EF4-FFF2-40B4-BE49-F238E27FC236}">
                <a16:creationId xmlns:a16="http://schemas.microsoft.com/office/drawing/2014/main" id="{FF2CC6E9-12C3-4E55-B8D7-FB29EDBBB1EF}"/>
              </a:ext>
            </a:extLst>
          </p:cNvPr>
          <p:cNvSpPr>
            <a:spLocks noGrp="1"/>
          </p:cNvSpPr>
          <p:nvPr>
            <p:ph type="ftr" sz="quarter" idx="11"/>
          </p:nvPr>
        </p:nvSpPr>
        <p:spPr>
          <a:xfrm>
            <a:off x="4038600" y="6493510"/>
            <a:ext cx="4114800" cy="365125"/>
          </a:xfrm>
        </p:spPr>
        <p:txBody>
          <a:bodyPr/>
          <a:lstStyle/>
          <a:p>
            <a:r>
              <a:rPr lang="en-US" dirty="0"/>
              <a:t>Draft, Deliberative, Pre-Decisional</a:t>
            </a:r>
          </a:p>
        </p:txBody>
      </p:sp>
    </p:spTree>
    <p:extLst>
      <p:ext uri="{BB962C8B-B14F-4D97-AF65-F5344CB8AC3E}">
        <p14:creationId xmlns:p14="http://schemas.microsoft.com/office/powerpoint/2010/main" val="21712313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801E0FFC-8034-484E-BD41-A400A6486403}"/>
              </a:ext>
            </a:extLst>
          </p:cNvPr>
          <p:cNvGraphicFramePr/>
          <p:nvPr>
            <p:extLst>
              <p:ext uri="{D42A27DB-BD31-4B8C-83A1-F6EECF244321}">
                <p14:modId xmlns:p14="http://schemas.microsoft.com/office/powerpoint/2010/main" val="2905466341"/>
              </p:ext>
            </p:extLst>
          </p:nvPr>
        </p:nvGraphicFramePr>
        <p:xfrm>
          <a:off x="1814719" y="1282835"/>
          <a:ext cx="7774687" cy="5405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ultiplication Sign 2">
            <a:extLst>
              <a:ext uri="{FF2B5EF4-FFF2-40B4-BE49-F238E27FC236}">
                <a16:creationId xmlns:a16="http://schemas.microsoft.com/office/drawing/2014/main" id="{B0A45DFB-E2E1-46FD-B058-8F600D26E38A}"/>
              </a:ext>
            </a:extLst>
          </p:cNvPr>
          <p:cNvSpPr/>
          <p:nvPr/>
        </p:nvSpPr>
        <p:spPr>
          <a:xfrm>
            <a:off x="4079951" y="1654779"/>
            <a:ext cx="431515" cy="44692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4" name="Equals 3">
            <a:extLst>
              <a:ext uri="{FF2B5EF4-FFF2-40B4-BE49-F238E27FC236}">
                <a16:creationId xmlns:a16="http://schemas.microsoft.com/office/drawing/2014/main" id="{FDDD84E8-F3AE-4DE5-99B8-3F43FD4FCC02}"/>
              </a:ext>
            </a:extLst>
          </p:cNvPr>
          <p:cNvSpPr/>
          <p:nvPr/>
        </p:nvSpPr>
        <p:spPr>
          <a:xfrm>
            <a:off x="6741771" y="1633588"/>
            <a:ext cx="489307" cy="489308"/>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Garamond" panose="02020404030301010803" pitchFamily="18" charset="0"/>
            </a:endParaRPr>
          </a:p>
        </p:txBody>
      </p:sp>
      <p:sp>
        <p:nvSpPr>
          <p:cNvPr id="5" name="TextBox 4">
            <a:extLst>
              <a:ext uri="{FF2B5EF4-FFF2-40B4-BE49-F238E27FC236}">
                <a16:creationId xmlns:a16="http://schemas.microsoft.com/office/drawing/2014/main" id="{F88D24AD-FF37-4CE3-8166-F0524A0F5FEE}"/>
              </a:ext>
            </a:extLst>
          </p:cNvPr>
          <p:cNvSpPr txBox="1"/>
          <p:nvPr/>
        </p:nvSpPr>
        <p:spPr>
          <a:xfrm>
            <a:off x="1814719" y="478619"/>
            <a:ext cx="8478090" cy="415498"/>
          </a:xfrm>
          <a:prstGeom prst="rect">
            <a:avLst/>
          </a:prstGeom>
          <a:noFill/>
        </p:spPr>
        <p:txBody>
          <a:bodyPr wrap="none" rtlCol="0">
            <a:spAutoFit/>
          </a:bodyPr>
          <a:lstStyle/>
          <a:p>
            <a:r>
              <a:rPr lang="en-US" sz="2100" b="1" dirty="0">
                <a:latin typeface="Garamond" panose="02020404030301010803" pitchFamily="18" charset="0"/>
              </a:rPr>
              <a:t>Quantifying and Tracking GHG Benefits of Agriculture at Various Scales</a:t>
            </a:r>
          </a:p>
        </p:txBody>
      </p:sp>
      <p:sp>
        <p:nvSpPr>
          <p:cNvPr id="6" name="Arrow: Right 5">
            <a:extLst>
              <a:ext uri="{FF2B5EF4-FFF2-40B4-BE49-F238E27FC236}">
                <a16:creationId xmlns:a16="http://schemas.microsoft.com/office/drawing/2014/main" id="{40EC546A-0ACA-4F81-9E6F-8466CDCD2BAC}"/>
              </a:ext>
            </a:extLst>
          </p:cNvPr>
          <p:cNvSpPr/>
          <p:nvPr/>
        </p:nvSpPr>
        <p:spPr>
          <a:xfrm>
            <a:off x="4141631" y="2999721"/>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7" name="Arrow: Right 6">
            <a:extLst>
              <a:ext uri="{FF2B5EF4-FFF2-40B4-BE49-F238E27FC236}">
                <a16:creationId xmlns:a16="http://schemas.microsoft.com/office/drawing/2014/main" id="{21CC26F8-925D-4D0B-91CE-7D1CB9005AC2}"/>
              </a:ext>
            </a:extLst>
          </p:cNvPr>
          <p:cNvSpPr/>
          <p:nvPr/>
        </p:nvSpPr>
        <p:spPr>
          <a:xfrm>
            <a:off x="4250649" y="5827183"/>
            <a:ext cx="441893"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8" name="Arrow: Right 7">
            <a:extLst>
              <a:ext uri="{FF2B5EF4-FFF2-40B4-BE49-F238E27FC236}">
                <a16:creationId xmlns:a16="http://schemas.microsoft.com/office/drawing/2014/main" id="{87171447-94F4-4DAF-8F87-78078F78BBFE}"/>
              </a:ext>
            </a:extLst>
          </p:cNvPr>
          <p:cNvSpPr/>
          <p:nvPr/>
        </p:nvSpPr>
        <p:spPr>
          <a:xfrm>
            <a:off x="4136320" y="4480411"/>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9" name="Arrow: Right 8">
            <a:extLst>
              <a:ext uri="{FF2B5EF4-FFF2-40B4-BE49-F238E27FC236}">
                <a16:creationId xmlns:a16="http://schemas.microsoft.com/office/drawing/2014/main" id="{6017816D-413E-4594-A9BC-4104378DA528}"/>
              </a:ext>
            </a:extLst>
          </p:cNvPr>
          <p:cNvSpPr/>
          <p:nvPr/>
        </p:nvSpPr>
        <p:spPr>
          <a:xfrm>
            <a:off x="6816070" y="297423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0" name="Arrow: Right 9">
            <a:extLst>
              <a:ext uri="{FF2B5EF4-FFF2-40B4-BE49-F238E27FC236}">
                <a16:creationId xmlns:a16="http://schemas.microsoft.com/office/drawing/2014/main" id="{B7971176-2550-43B0-A712-555DAA52C22E}"/>
              </a:ext>
            </a:extLst>
          </p:cNvPr>
          <p:cNvSpPr/>
          <p:nvPr/>
        </p:nvSpPr>
        <p:spPr>
          <a:xfrm>
            <a:off x="6820996" y="4480412"/>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1" name="Arrow: Right 10">
            <a:extLst>
              <a:ext uri="{FF2B5EF4-FFF2-40B4-BE49-F238E27FC236}">
                <a16:creationId xmlns:a16="http://schemas.microsoft.com/office/drawing/2014/main" id="{0C72C5FF-1087-4D81-9C68-E146210FE9CA}"/>
              </a:ext>
            </a:extLst>
          </p:cNvPr>
          <p:cNvSpPr/>
          <p:nvPr/>
        </p:nvSpPr>
        <p:spPr>
          <a:xfrm>
            <a:off x="6820996" y="5827184"/>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3" name="Rectangle: Rounded Corners 12">
            <a:extLst>
              <a:ext uri="{FF2B5EF4-FFF2-40B4-BE49-F238E27FC236}">
                <a16:creationId xmlns:a16="http://schemas.microsoft.com/office/drawing/2014/main" id="{BE666B36-48E1-4FCB-A7B4-56652F2E1F25}"/>
              </a:ext>
            </a:extLst>
          </p:cNvPr>
          <p:cNvSpPr/>
          <p:nvPr/>
        </p:nvSpPr>
        <p:spPr>
          <a:xfrm>
            <a:off x="214589" y="2495550"/>
            <a:ext cx="1600130" cy="3079615"/>
          </a:xfrm>
          <a:prstGeom prst="roundRect">
            <a:avLst/>
          </a:prstGeom>
          <a:ln w="12700">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Science, Research, Models and Methods</a:t>
            </a:r>
          </a:p>
          <a:p>
            <a:pPr algn="ctr"/>
            <a:endParaRPr lang="en-US" dirty="0"/>
          </a:p>
          <a:p>
            <a:pPr algn="ctr"/>
            <a:r>
              <a:rPr lang="en-US" sz="1100" dirty="0"/>
              <a:t>Science and research that helps determine the relationship between technologies and mitigation potential is used to improve models and develop standardized methods for estimation. </a:t>
            </a:r>
          </a:p>
        </p:txBody>
      </p:sp>
      <p:sp>
        <p:nvSpPr>
          <p:cNvPr id="15" name="Arrow: Right 14">
            <a:extLst>
              <a:ext uri="{FF2B5EF4-FFF2-40B4-BE49-F238E27FC236}">
                <a16:creationId xmlns:a16="http://schemas.microsoft.com/office/drawing/2014/main" id="{000FB287-98D3-49F2-8F5A-FE35D5E5618A}"/>
              </a:ext>
            </a:extLst>
          </p:cNvPr>
          <p:cNvSpPr/>
          <p:nvPr/>
        </p:nvSpPr>
        <p:spPr>
          <a:xfrm>
            <a:off x="9680320" y="1746390"/>
            <a:ext cx="416953" cy="2446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1F67BA83-53B7-44B0-8EA8-CE7F00BCD6B7}"/>
              </a:ext>
            </a:extLst>
          </p:cNvPr>
          <p:cNvSpPr/>
          <p:nvPr/>
        </p:nvSpPr>
        <p:spPr>
          <a:xfrm>
            <a:off x="10137935" y="1602039"/>
            <a:ext cx="1526902" cy="7780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Metrics/</a:t>
            </a:r>
          </a:p>
          <a:p>
            <a:pPr algn="ctr"/>
            <a:r>
              <a:rPr lang="en-US" dirty="0"/>
              <a:t>Reports</a:t>
            </a:r>
          </a:p>
        </p:txBody>
      </p:sp>
      <p:sp>
        <p:nvSpPr>
          <p:cNvPr id="16" name="Arrow: Bent 15">
            <a:extLst>
              <a:ext uri="{FF2B5EF4-FFF2-40B4-BE49-F238E27FC236}">
                <a16:creationId xmlns:a16="http://schemas.microsoft.com/office/drawing/2014/main" id="{E14EF6D4-9C87-412C-8509-65CC37949C26}"/>
              </a:ext>
            </a:extLst>
          </p:cNvPr>
          <p:cNvSpPr/>
          <p:nvPr/>
        </p:nvSpPr>
        <p:spPr>
          <a:xfrm>
            <a:off x="838200" y="1746390"/>
            <a:ext cx="666750" cy="72058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Rounded Corners 16">
            <a:extLst>
              <a:ext uri="{FF2B5EF4-FFF2-40B4-BE49-F238E27FC236}">
                <a16:creationId xmlns:a16="http://schemas.microsoft.com/office/drawing/2014/main" id="{B7FC5A68-B1C4-4EDD-B34E-A20D88A1351D}"/>
              </a:ext>
            </a:extLst>
          </p:cNvPr>
          <p:cNvSpPr/>
          <p:nvPr/>
        </p:nvSpPr>
        <p:spPr>
          <a:xfrm>
            <a:off x="10097273" y="2629385"/>
            <a:ext cx="1596501" cy="999640"/>
          </a:xfrm>
          <a:prstGeom prst="roundRect">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latin typeface="+mn-lt"/>
              </a:rPr>
              <a:t>National </a:t>
            </a:r>
            <a:r>
              <a:rPr lang="en-US" sz="1400" b="1" dirty="0">
                <a:solidFill>
                  <a:schemeClr val="tx1"/>
                </a:solidFill>
              </a:rPr>
              <a:t>Scale</a:t>
            </a:r>
          </a:p>
          <a:p>
            <a:r>
              <a:rPr lang="en-US" sz="1200" dirty="0">
                <a:solidFill>
                  <a:schemeClr val="tx1"/>
                </a:solidFill>
                <a:latin typeface="+mn-lt"/>
              </a:rPr>
              <a:t>Annual US GHG Inventory  report</a:t>
            </a:r>
            <a:r>
              <a:rPr lang="en-US" sz="1200" dirty="0">
                <a:latin typeface="+mn-lt"/>
              </a:rPr>
              <a:t> </a:t>
            </a:r>
            <a:r>
              <a:rPr lang="en-US" sz="1800" i="1" dirty="0">
                <a:latin typeface="+mn-lt"/>
              </a:rPr>
              <a:t>Sinks</a:t>
            </a:r>
            <a:endParaRPr lang="en-US" dirty="0"/>
          </a:p>
        </p:txBody>
      </p:sp>
      <p:sp>
        <p:nvSpPr>
          <p:cNvPr id="19" name="Rectangle: Rounded Corners 18">
            <a:extLst>
              <a:ext uri="{FF2B5EF4-FFF2-40B4-BE49-F238E27FC236}">
                <a16:creationId xmlns:a16="http://schemas.microsoft.com/office/drawing/2014/main" id="{F601AA02-A21A-428D-A7FA-0F89107A5DBB}"/>
              </a:ext>
            </a:extLst>
          </p:cNvPr>
          <p:cNvSpPr/>
          <p:nvPr/>
        </p:nvSpPr>
        <p:spPr>
          <a:xfrm>
            <a:off x="10086287" y="3908027"/>
            <a:ext cx="1578550" cy="999640"/>
          </a:xfrm>
          <a:prstGeom prst="roundRect">
            <a:avLst/>
          </a:prstGeom>
          <a:solidFill>
            <a:schemeClr val="bg1"/>
          </a:solid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Program Scale</a:t>
            </a:r>
          </a:p>
          <a:p>
            <a:r>
              <a:rPr lang="en-US" sz="1200" dirty="0">
                <a:solidFill>
                  <a:schemeClr val="tx1"/>
                </a:solidFill>
              </a:rPr>
              <a:t>Climate dashboard, Justice 40 metrics, Hill requests</a:t>
            </a:r>
          </a:p>
        </p:txBody>
      </p:sp>
      <p:sp>
        <p:nvSpPr>
          <p:cNvPr id="20" name="Arrow: Right 19">
            <a:extLst>
              <a:ext uri="{FF2B5EF4-FFF2-40B4-BE49-F238E27FC236}">
                <a16:creationId xmlns:a16="http://schemas.microsoft.com/office/drawing/2014/main" id="{303FB607-5158-45A9-95FA-33B8D9C21309}"/>
              </a:ext>
            </a:extLst>
          </p:cNvPr>
          <p:cNvSpPr/>
          <p:nvPr/>
        </p:nvSpPr>
        <p:spPr>
          <a:xfrm>
            <a:off x="9490509" y="2945343"/>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aramond" panose="02020404030301010803" pitchFamily="18" charset="0"/>
            </a:endParaRPr>
          </a:p>
        </p:txBody>
      </p:sp>
      <p:sp>
        <p:nvSpPr>
          <p:cNvPr id="21" name="Arrow: Right 20">
            <a:extLst>
              <a:ext uri="{FF2B5EF4-FFF2-40B4-BE49-F238E27FC236}">
                <a16:creationId xmlns:a16="http://schemas.microsoft.com/office/drawing/2014/main" id="{DA05C118-7E2C-417D-B67E-A59CE2022A88}"/>
              </a:ext>
            </a:extLst>
          </p:cNvPr>
          <p:cNvSpPr/>
          <p:nvPr/>
        </p:nvSpPr>
        <p:spPr>
          <a:xfrm>
            <a:off x="9479164" y="422791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Tree>
    <p:extLst>
      <p:ext uri="{BB962C8B-B14F-4D97-AF65-F5344CB8AC3E}">
        <p14:creationId xmlns:p14="http://schemas.microsoft.com/office/powerpoint/2010/main" val="8837805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E99B539-C44C-494E-A4D1-4B8CA8E30803}"/>
              </a:ext>
            </a:extLst>
          </p:cNvPr>
          <p:cNvPicPr>
            <a:picLocks noChangeAspect="1"/>
          </p:cNvPicPr>
          <p:nvPr/>
        </p:nvPicPr>
        <p:blipFill>
          <a:blip r:embed="rId2"/>
          <a:stretch>
            <a:fillRect/>
          </a:stretch>
        </p:blipFill>
        <p:spPr>
          <a:xfrm>
            <a:off x="0" y="0"/>
            <a:ext cx="12192000" cy="1690688"/>
          </a:xfrm>
          <a:prstGeom prst="rect">
            <a:avLst/>
          </a:prstGeom>
        </p:spPr>
      </p:pic>
      <p:sp>
        <p:nvSpPr>
          <p:cNvPr id="2" name="Title 1">
            <a:extLst>
              <a:ext uri="{FF2B5EF4-FFF2-40B4-BE49-F238E27FC236}">
                <a16:creationId xmlns:a16="http://schemas.microsoft.com/office/drawing/2014/main" id="{95BA668D-205D-42F7-9D7B-4A79843B3F4B}"/>
              </a:ext>
            </a:extLst>
          </p:cNvPr>
          <p:cNvSpPr>
            <a:spLocks noGrp="1"/>
          </p:cNvSpPr>
          <p:nvPr>
            <p:ph type="title"/>
          </p:nvPr>
        </p:nvSpPr>
        <p:spPr/>
        <p:txBody>
          <a:bodyPr/>
          <a:lstStyle/>
          <a:p>
            <a:r>
              <a:rPr lang="en-US" dirty="0">
                <a:solidFill>
                  <a:schemeClr val="bg1"/>
                </a:solidFill>
              </a:rPr>
              <a:t>Estimating GHG Benefits of Programs</a:t>
            </a:r>
          </a:p>
        </p:txBody>
      </p:sp>
      <p:sp>
        <p:nvSpPr>
          <p:cNvPr id="3" name="Content Placeholder 2">
            <a:extLst>
              <a:ext uri="{FF2B5EF4-FFF2-40B4-BE49-F238E27FC236}">
                <a16:creationId xmlns:a16="http://schemas.microsoft.com/office/drawing/2014/main" id="{12353E49-2F55-4C21-B128-F71730C1FDEC}"/>
              </a:ext>
            </a:extLst>
          </p:cNvPr>
          <p:cNvSpPr>
            <a:spLocks noGrp="1"/>
          </p:cNvSpPr>
          <p:nvPr>
            <p:ph idx="1"/>
          </p:nvPr>
        </p:nvSpPr>
        <p:spPr/>
        <p:txBody>
          <a:bodyPr>
            <a:normAutofit fontScale="92500" lnSpcReduction="20000"/>
          </a:bodyPr>
          <a:lstStyle/>
          <a:p>
            <a:r>
              <a:rPr lang="en-US" dirty="0"/>
              <a:t>GHG benefits of programs necessary for:</a:t>
            </a:r>
          </a:p>
          <a:p>
            <a:pPr lvl="1"/>
            <a:r>
              <a:rPr lang="en-US" dirty="0"/>
              <a:t>Tracking impacts of programs</a:t>
            </a:r>
          </a:p>
          <a:p>
            <a:pPr lvl="1"/>
            <a:r>
              <a:rPr lang="en-US" dirty="0"/>
              <a:t>Reporting towards GHG and Justice40 goals</a:t>
            </a:r>
          </a:p>
          <a:p>
            <a:pPr lvl="1"/>
            <a:r>
              <a:rPr lang="en-US" dirty="0"/>
              <a:t>Responding to WH and Hill requests</a:t>
            </a:r>
          </a:p>
          <a:p>
            <a:r>
              <a:rPr lang="en-US" dirty="0"/>
              <a:t>Needs include:</a:t>
            </a:r>
          </a:p>
          <a:p>
            <a:pPr lvl="1"/>
            <a:r>
              <a:rPr lang="en-US" dirty="0"/>
              <a:t>Agreed-upon accounting methods</a:t>
            </a:r>
          </a:p>
          <a:p>
            <a:pPr lvl="1"/>
            <a:r>
              <a:rPr lang="en-US" dirty="0"/>
              <a:t>Agreed-upon estimation methods</a:t>
            </a:r>
          </a:p>
          <a:p>
            <a:pPr lvl="1"/>
            <a:r>
              <a:rPr lang="en-US" dirty="0"/>
              <a:t>Institutionalization</a:t>
            </a:r>
          </a:p>
          <a:p>
            <a:pPr lvl="1"/>
            <a:r>
              <a:rPr lang="en-US" dirty="0"/>
              <a:t>Documentation</a:t>
            </a:r>
          </a:p>
          <a:p>
            <a:r>
              <a:rPr lang="en-US"/>
              <a:t>Next </a:t>
            </a:r>
            <a:r>
              <a:rPr lang="en-US" dirty="0"/>
              <a:t>Steps:</a:t>
            </a:r>
          </a:p>
          <a:p>
            <a:pPr lvl="1"/>
            <a:r>
              <a:rPr lang="en-US" dirty="0"/>
              <a:t>OEEP will work with OCIO to establish a workgroup</a:t>
            </a:r>
          </a:p>
          <a:p>
            <a:pPr lvl="1"/>
            <a:r>
              <a:rPr lang="en-US" dirty="0"/>
              <a:t>Use NRCS as pilot for establishing method</a:t>
            </a:r>
          </a:p>
          <a:p>
            <a:pPr lvl="1"/>
            <a:r>
              <a:rPr lang="en-US" dirty="0"/>
              <a:t>Develop a dashboard to visualize data and serve as template for other agencies. </a:t>
            </a:r>
          </a:p>
          <a:p>
            <a:pPr lvl="1"/>
            <a:endParaRPr lang="en-US" dirty="0"/>
          </a:p>
          <a:p>
            <a:endParaRPr lang="en-US" dirty="0"/>
          </a:p>
        </p:txBody>
      </p:sp>
      <p:sp>
        <p:nvSpPr>
          <p:cNvPr id="5" name="Footer Placeholder 3">
            <a:extLst>
              <a:ext uri="{FF2B5EF4-FFF2-40B4-BE49-F238E27FC236}">
                <a16:creationId xmlns:a16="http://schemas.microsoft.com/office/drawing/2014/main" id="{1AA83FEA-384F-4F31-889E-1C8E2E2E6B99}"/>
              </a:ext>
            </a:extLst>
          </p:cNvPr>
          <p:cNvSpPr>
            <a:spLocks noGrp="1"/>
          </p:cNvSpPr>
          <p:nvPr>
            <p:ph type="ftr" sz="quarter" idx="11"/>
          </p:nvPr>
        </p:nvSpPr>
        <p:spPr>
          <a:xfrm>
            <a:off x="4038600" y="6493510"/>
            <a:ext cx="4114800" cy="365125"/>
          </a:xfrm>
        </p:spPr>
        <p:txBody>
          <a:bodyPr/>
          <a:lstStyle/>
          <a:p>
            <a:r>
              <a:rPr lang="en-US" dirty="0"/>
              <a:t>Draft, Deliberative, Pre-Decisional</a:t>
            </a:r>
          </a:p>
        </p:txBody>
      </p:sp>
    </p:spTree>
    <p:extLst>
      <p:ext uri="{BB962C8B-B14F-4D97-AF65-F5344CB8AC3E}">
        <p14:creationId xmlns:p14="http://schemas.microsoft.com/office/powerpoint/2010/main" val="23901276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up of some grass&#10;&#10;Description automatically generated with medium confidence">
            <a:extLst>
              <a:ext uri="{FF2B5EF4-FFF2-40B4-BE49-F238E27FC236}">
                <a16:creationId xmlns:a16="http://schemas.microsoft.com/office/drawing/2014/main" id="{7112D935-4D90-424C-8AEF-C4AE75C45876}"/>
              </a:ext>
            </a:extLst>
          </p:cNvPr>
          <p:cNvPicPr>
            <a:picLocks noChangeAspect="1"/>
          </p:cNvPicPr>
          <p:nvPr/>
        </p:nvPicPr>
        <p:blipFill rotWithShape="1">
          <a:blip r:embed="rId2">
            <a:extLst>
              <a:ext uri="{28A0092B-C50C-407E-A947-70E740481C1C}">
                <a14:useLocalDpi xmlns:a14="http://schemas.microsoft.com/office/drawing/2010/main" val="0"/>
              </a:ext>
            </a:extLst>
          </a:blip>
          <a:srcRect l="1085" t="12113" r="-1" b="5331"/>
          <a:stretch/>
        </p:blipFill>
        <p:spPr>
          <a:xfrm>
            <a:off x="1" y="1"/>
            <a:ext cx="12191999" cy="6857999"/>
          </a:xfrm>
          <a:prstGeom prst="rect">
            <a:avLst/>
          </a:prstGeom>
        </p:spPr>
      </p:pic>
      <p:sp>
        <p:nvSpPr>
          <p:cNvPr id="11" name="TextBox 10">
            <a:extLst>
              <a:ext uri="{FF2B5EF4-FFF2-40B4-BE49-F238E27FC236}">
                <a16:creationId xmlns:a16="http://schemas.microsoft.com/office/drawing/2014/main" id="{A1B101B3-0A0E-4ECF-94BF-246EA172414E}"/>
              </a:ext>
            </a:extLst>
          </p:cNvPr>
          <p:cNvSpPr txBox="1"/>
          <p:nvPr/>
        </p:nvSpPr>
        <p:spPr>
          <a:xfrm>
            <a:off x="0" y="-1"/>
            <a:ext cx="12206018" cy="6247864"/>
          </a:xfrm>
          <a:prstGeom prst="rect">
            <a:avLst/>
          </a:prstGeom>
          <a:solidFill>
            <a:schemeClr val="tx1">
              <a:alpha val="10000"/>
            </a:schemeClr>
          </a:solidFill>
        </p:spPr>
        <p:txBody>
          <a:bodyPr wrap="square" rtlCol="0">
            <a:spAutoFit/>
          </a:bodyPr>
          <a:lstStyle/>
          <a:p>
            <a:endParaRPr lang="en-US" sz="3200" dirty="0">
              <a:solidFill>
                <a:schemeClr val="bg1"/>
              </a:solidFill>
              <a:effectLst/>
              <a:latin typeface="Garamond" panose="02020404030301010803" pitchFamily="18" charset="0"/>
            </a:endParaRPr>
          </a:p>
          <a:p>
            <a:endParaRPr lang="en-US" sz="3200" dirty="0">
              <a:solidFill>
                <a:schemeClr val="bg1"/>
              </a:solidFill>
              <a:effectLst/>
              <a:latin typeface="Garamond" panose="02020404030301010803" pitchFamily="18" charset="0"/>
            </a:endParaRPr>
          </a:p>
          <a:p>
            <a:endParaRPr lang="en-US" sz="3200" dirty="0">
              <a:solidFill>
                <a:schemeClr val="bg1"/>
              </a:solidFill>
              <a:effectLst/>
              <a:latin typeface="Garamond" panose="02020404030301010803" pitchFamily="18" charset="0"/>
            </a:endParaRPr>
          </a:p>
          <a:p>
            <a:endParaRPr lang="en-US" sz="3200" dirty="0">
              <a:solidFill>
                <a:schemeClr val="bg1"/>
              </a:solidFill>
              <a:effectLst/>
              <a:latin typeface="Garamond" panose="02020404030301010803" pitchFamily="18" charset="0"/>
            </a:endParaRPr>
          </a:p>
          <a:p>
            <a:pPr algn="ctr"/>
            <a:r>
              <a:rPr lang="en-US" sz="3200" dirty="0">
                <a:solidFill>
                  <a:schemeClr val="bg1"/>
                </a:solidFill>
                <a:effectLst/>
                <a:latin typeface="Garamond" panose="02020404030301010803" pitchFamily="18" charset="0"/>
              </a:rPr>
              <a:t>Mindy Selman</a:t>
            </a:r>
          </a:p>
          <a:p>
            <a:pPr algn="ctr"/>
            <a:r>
              <a:rPr lang="en-US" sz="3200" dirty="0">
                <a:solidFill>
                  <a:schemeClr val="bg1"/>
                </a:solidFill>
                <a:latin typeface="Garamond" panose="02020404030301010803" pitchFamily="18" charset="0"/>
              </a:rPr>
              <a:t>USDA Office of Energy and Environmental Policy</a:t>
            </a:r>
          </a:p>
          <a:p>
            <a:pPr algn="ctr"/>
            <a:r>
              <a:rPr lang="en-US" sz="3200" dirty="0">
                <a:solidFill>
                  <a:schemeClr val="bg1"/>
                </a:solidFill>
                <a:effectLst/>
                <a:latin typeface="Garamond" panose="02020404030301010803" pitchFamily="18" charset="0"/>
              </a:rPr>
              <a:t>Mindy.Selman@usda.gov</a:t>
            </a:r>
          </a:p>
          <a:p>
            <a:pPr algn="ctr"/>
            <a:endParaRPr lang="en-US" sz="3200" dirty="0">
              <a:solidFill>
                <a:schemeClr val="bg1"/>
              </a:solidFill>
              <a:effectLst/>
              <a:latin typeface="Garamond" panose="02020404030301010803" pitchFamily="18" charset="0"/>
            </a:endParaRPr>
          </a:p>
          <a:p>
            <a:pPr algn="ctr"/>
            <a:r>
              <a:rPr lang="en-US" sz="4800" b="1" dirty="0">
                <a:solidFill>
                  <a:schemeClr val="bg1"/>
                </a:solidFill>
                <a:effectLst/>
                <a:latin typeface="Garamond" panose="02020404030301010803" pitchFamily="18" charset="0"/>
              </a:rPr>
              <a:t>Thank You!</a:t>
            </a:r>
          </a:p>
          <a:p>
            <a:endParaRPr lang="en-US" sz="3200" dirty="0">
              <a:solidFill>
                <a:schemeClr val="bg1"/>
              </a:solidFill>
              <a:effectLst/>
              <a:latin typeface="Garamond" panose="02020404030301010803" pitchFamily="18" charset="0"/>
            </a:endParaRPr>
          </a:p>
          <a:p>
            <a:endParaRPr lang="en-US" sz="3200" dirty="0">
              <a:solidFill>
                <a:schemeClr val="bg1"/>
              </a:solidFill>
              <a:effectLst/>
              <a:latin typeface="Garamond" panose="02020404030301010803" pitchFamily="18" charset="0"/>
            </a:endParaRPr>
          </a:p>
          <a:p>
            <a:endParaRPr lang="en-US" sz="3200" dirty="0">
              <a:solidFill>
                <a:schemeClr val="bg1"/>
              </a:solidFill>
              <a:effectLst/>
              <a:latin typeface="Garamond" panose="02020404030301010803" pitchFamily="18" charset="0"/>
            </a:endParaRPr>
          </a:p>
        </p:txBody>
      </p:sp>
    </p:spTree>
    <p:extLst>
      <p:ext uri="{BB962C8B-B14F-4D97-AF65-F5344CB8AC3E}">
        <p14:creationId xmlns:p14="http://schemas.microsoft.com/office/powerpoint/2010/main" val="22552898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760BAD-9A2B-47EE-B925-A25B7A2BDAF2}"/>
              </a:ext>
            </a:extLst>
          </p:cNvPr>
          <p:cNvPicPr>
            <a:picLocks noChangeAspect="1"/>
          </p:cNvPicPr>
          <p:nvPr/>
        </p:nvPicPr>
        <p:blipFill>
          <a:blip r:embed="rId2"/>
          <a:stretch>
            <a:fillRect/>
          </a:stretch>
        </p:blipFill>
        <p:spPr>
          <a:xfrm>
            <a:off x="0" y="0"/>
            <a:ext cx="12192000" cy="1690688"/>
          </a:xfrm>
          <a:prstGeom prst="rect">
            <a:avLst/>
          </a:prstGeom>
        </p:spPr>
      </p:pic>
      <p:sp>
        <p:nvSpPr>
          <p:cNvPr id="2" name="Title 1">
            <a:extLst>
              <a:ext uri="{FF2B5EF4-FFF2-40B4-BE49-F238E27FC236}">
                <a16:creationId xmlns:a16="http://schemas.microsoft.com/office/drawing/2014/main" id="{B9ED7A76-665D-477C-A86E-B13118CFAEE6}"/>
              </a:ext>
            </a:extLst>
          </p:cNvPr>
          <p:cNvSpPr>
            <a:spLocks noGrp="1"/>
          </p:cNvSpPr>
          <p:nvPr>
            <p:ph type="title"/>
          </p:nvPr>
        </p:nvSpPr>
        <p:spPr>
          <a:xfrm>
            <a:off x="838200" y="279665"/>
            <a:ext cx="10515600" cy="1325563"/>
          </a:xfrm>
        </p:spPr>
        <p:txBody>
          <a:bodyPr>
            <a:normAutofit/>
          </a:bodyPr>
          <a:lstStyle/>
          <a:p>
            <a:r>
              <a:rPr lang="en-US" sz="4000" dirty="0">
                <a:solidFill>
                  <a:schemeClr val="bg1"/>
                </a:solidFill>
              </a:rPr>
              <a:t>About OEEP</a:t>
            </a:r>
          </a:p>
        </p:txBody>
      </p:sp>
      <p:sp>
        <p:nvSpPr>
          <p:cNvPr id="3" name="Content Placeholder 2">
            <a:extLst>
              <a:ext uri="{FF2B5EF4-FFF2-40B4-BE49-F238E27FC236}">
                <a16:creationId xmlns:a16="http://schemas.microsoft.com/office/drawing/2014/main" id="{D716A6F7-833E-4116-A6CB-6866463811BD}"/>
              </a:ext>
            </a:extLst>
          </p:cNvPr>
          <p:cNvSpPr>
            <a:spLocks noGrp="1"/>
          </p:cNvSpPr>
          <p:nvPr>
            <p:ph idx="1"/>
          </p:nvPr>
        </p:nvSpPr>
        <p:spPr>
          <a:xfrm>
            <a:off x="838201" y="1825624"/>
            <a:ext cx="5257800" cy="4667886"/>
          </a:xfrm>
        </p:spPr>
        <p:txBody>
          <a:bodyPr>
            <a:normAutofit fontScale="92500" lnSpcReduction="10000"/>
          </a:bodyPr>
          <a:lstStyle/>
          <a:p>
            <a:r>
              <a:rPr lang="en-US" dirty="0"/>
              <a:t>Coordinate climate work across the department</a:t>
            </a:r>
          </a:p>
          <a:p>
            <a:r>
              <a:rPr lang="en-US" dirty="0"/>
              <a:t>US GHG Inventory</a:t>
            </a:r>
          </a:p>
          <a:p>
            <a:r>
              <a:rPr lang="en-US" dirty="0"/>
              <a:t>Methods Report</a:t>
            </a:r>
          </a:p>
          <a:p>
            <a:r>
              <a:rPr lang="en-US" dirty="0"/>
              <a:t>Tools (COMET-Farm/COMET-Planner)</a:t>
            </a:r>
          </a:p>
          <a:p>
            <a:r>
              <a:rPr lang="en-US" dirty="0"/>
              <a:t>Models (</a:t>
            </a:r>
            <a:r>
              <a:rPr lang="en-US" dirty="0" err="1"/>
              <a:t>DayCent</a:t>
            </a:r>
            <a:r>
              <a:rPr lang="en-US" dirty="0"/>
              <a:t>)</a:t>
            </a:r>
          </a:p>
          <a:p>
            <a:r>
              <a:rPr lang="en-US" dirty="0"/>
              <a:t>Respond to requests for WH and Congress on climate change issues</a:t>
            </a:r>
          </a:p>
          <a:p>
            <a:r>
              <a:rPr lang="en-US" dirty="0"/>
              <a:t>Leading the “readiness” strategy for implementing USDA’s Climate Smart Ag and Forestry Strategy</a:t>
            </a:r>
          </a:p>
        </p:txBody>
      </p:sp>
      <p:sp>
        <p:nvSpPr>
          <p:cNvPr id="6" name="Footer Placeholder 3">
            <a:extLst>
              <a:ext uri="{FF2B5EF4-FFF2-40B4-BE49-F238E27FC236}">
                <a16:creationId xmlns:a16="http://schemas.microsoft.com/office/drawing/2014/main" id="{FF2CC6E9-12C3-4E55-B8D7-FB29EDBBB1EF}"/>
              </a:ext>
            </a:extLst>
          </p:cNvPr>
          <p:cNvSpPr>
            <a:spLocks noGrp="1"/>
          </p:cNvSpPr>
          <p:nvPr>
            <p:ph type="ftr" sz="quarter" idx="11"/>
          </p:nvPr>
        </p:nvSpPr>
        <p:spPr>
          <a:xfrm>
            <a:off x="4038600" y="6493510"/>
            <a:ext cx="4114800" cy="365125"/>
          </a:xfrm>
        </p:spPr>
        <p:txBody>
          <a:bodyPr/>
          <a:lstStyle/>
          <a:p>
            <a:r>
              <a:rPr lang="en-US" dirty="0"/>
              <a:t>Draft, Deliberative, Pre-Decisional</a:t>
            </a:r>
          </a:p>
        </p:txBody>
      </p:sp>
      <p:grpSp>
        <p:nvGrpSpPr>
          <p:cNvPr id="7" name="Group 6">
            <a:extLst>
              <a:ext uri="{FF2B5EF4-FFF2-40B4-BE49-F238E27FC236}">
                <a16:creationId xmlns:a16="http://schemas.microsoft.com/office/drawing/2014/main" id="{7EF78A42-8394-4B77-9013-BFE4AD6A8023}"/>
              </a:ext>
            </a:extLst>
          </p:cNvPr>
          <p:cNvGrpSpPr/>
          <p:nvPr/>
        </p:nvGrpSpPr>
        <p:grpSpPr>
          <a:xfrm>
            <a:off x="6286500" y="1788563"/>
            <a:ext cx="5562600" cy="4619488"/>
            <a:chOff x="4394535" y="866784"/>
            <a:chExt cx="6780556" cy="5752539"/>
          </a:xfrm>
        </p:grpSpPr>
        <p:pic>
          <p:nvPicPr>
            <p:cNvPr id="8" name="Picture 7">
              <a:extLst>
                <a:ext uri="{FF2B5EF4-FFF2-40B4-BE49-F238E27FC236}">
                  <a16:creationId xmlns:a16="http://schemas.microsoft.com/office/drawing/2014/main" id="{A0D174AF-16AA-47D5-AD73-3DD0BB5E46BB}"/>
                </a:ext>
              </a:extLst>
            </p:cNvPr>
            <p:cNvPicPr>
              <a:picLocks noChangeAspect="1"/>
            </p:cNvPicPr>
            <p:nvPr/>
          </p:nvPicPr>
          <p:blipFill rotWithShape="1">
            <a:blip r:embed="rId3"/>
            <a:srcRect l="3465" t="5459" r="4284" b="78"/>
            <a:stretch/>
          </p:blipFill>
          <p:spPr>
            <a:xfrm>
              <a:off x="6713589" y="869183"/>
              <a:ext cx="2136334" cy="2782367"/>
            </a:xfrm>
            <a:prstGeom prst="rect">
              <a:avLst/>
            </a:prstGeom>
            <a:ln>
              <a:solidFill>
                <a:schemeClr val="tx1"/>
              </a:solidFill>
            </a:ln>
          </p:spPr>
        </p:pic>
        <p:pic>
          <p:nvPicPr>
            <p:cNvPr id="9" name="Picture 8">
              <a:extLst>
                <a:ext uri="{FF2B5EF4-FFF2-40B4-BE49-F238E27FC236}">
                  <a16:creationId xmlns:a16="http://schemas.microsoft.com/office/drawing/2014/main" id="{324287D0-C012-4A52-B11B-0B18779B2227}"/>
                </a:ext>
              </a:extLst>
            </p:cNvPr>
            <p:cNvPicPr>
              <a:picLocks noChangeAspect="1"/>
            </p:cNvPicPr>
            <p:nvPr/>
          </p:nvPicPr>
          <p:blipFill>
            <a:blip r:embed="rId4"/>
            <a:stretch>
              <a:fillRect/>
            </a:stretch>
          </p:blipFill>
          <p:spPr>
            <a:xfrm>
              <a:off x="9040599" y="869184"/>
              <a:ext cx="2134492" cy="2779968"/>
            </a:xfrm>
            <a:prstGeom prst="rect">
              <a:avLst/>
            </a:prstGeom>
            <a:ln>
              <a:solidFill>
                <a:schemeClr val="tx1"/>
              </a:solidFill>
            </a:ln>
          </p:spPr>
        </p:pic>
        <p:pic>
          <p:nvPicPr>
            <p:cNvPr id="10" name="Picture 9">
              <a:extLst>
                <a:ext uri="{FF2B5EF4-FFF2-40B4-BE49-F238E27FC236}">
                  <a16:creationId xmlns:a16="http://schemas.microsoft.com/office/drawing/2014/main" id="{74326A1C-3417-478E-BA78-0F50691C3BAC}"/>
                </a:ext>
              </a:extLst>
            </p:cNvPr>
            <p:cNvPicPr>
              <a:picLocks noChangeAspect="1"/>
            </p:cNvPicPr>
            <p:nvPr/>
          </p:nvPicPr>
          <p:blipFill>
            <a:blip r:embed="rId5"/>
            <a:stretch>
              <a:fillRect/>
            </a:stretch>
          </p:blipFill>
          <p:spPr>
            <a:xfrm>
              <a:off x="6713589" y="3828350"/>
              <a:ext cx="2155188" cy="2780830"/>
            </a:xfrm>
            <a:prstGeom prst="rect">
              <a:avLst/>
            </a:prstGeom>
            <a:ln>
              <a:solidFill>
                <a:schemeClr val="tx1"/>
              </a:solidFill>
            </a:ln>
          </p:spPr>
        </p:pic>
        <p:pic>
          <p:nvPicPr>
            <p:cNvPr id="11" name="Picture 10">
              <a:extLst>
                <a:ext uri="{FF2B5EF4-FFF2-40B4-BE49-F238E27FC236}">
                  <a16:creationId xmlns:a16="http://schemas.microsoft.com/office/drawing/2014/main" id="{F3E00B47-8F84-469F-AD44-1512EA857B20}"/>
                </a:ext>
              </a:extLst>
            </p:cNvPr>
            <p:cNvPicPr>
              <a:picLocks noChangeAspect="1"/>
            </p:cNvPicPr>
            <p:nvPr/>
          </p:nvPicPr>
          <p:blipFill rotWithShape="1">
            <a:blip r:embed="rId6"/>
            <a:srcRect b="-865"/>
            <a:stretch/>
          </p:blipFill>
          <p:spPr>
            <a:xfrm>
              <a:off x="4396468" y="3818923"/>
              <a:ext cx="2125625" cy="2780830"/>
            </a:xfrm>
            <a:prstGeom prst="rect">
              <a:avLst/>
            </a:prstGeom>
            <a:ln>
              <a:solidFill>
                <a:schemeClr val="tx1"/>
              </a:solidFill>
            </a:ln>
          </p:spPr>
        </p:pic>
        <p:pic>
          <p:nvPicPr>
            <p:cNvPr id="12" name="Picture 11">
              <a:extLst>
                <a:ext uri="{FF2B5EF4-FFF2-40B4-BE49-F238E27FC236}">
                  <a16:creationId xmlns:a16="http://schemas.microsoft.com/office/drawing/2014/main" id="{B6B2A863-76B2-4DF3-81DA-B3267A5EA533}"/>
                </a:ext>
              </a:extLst>
            </p:cNvPr>
            <p:cNvPicPr>
              <a:picLocks noChangeAspect="1"/>
            </p:cNvPicPr>
            <p:nvPr/>
          </p:nvPicPr>
          <p:blipFill>
            <a:blip r:embed="rId7"/>
            <a:stretch>
              <a:fillRect/>
            </a:stretch>
          </p:blipFill>
          <p:spPr>
            <a:xfrm>
              <a:off x="9028309" y="3839355"/>
              <a:ext cx="2146782" cy="2779968"/>
            </a:xfrm>
            <a:prstGeom prst="rect">
              <a:avLst/>
            </a:prstGeom>
            <a:ln>
              <a:solidFill>
                <a:schemeClr val="tx1"/>
              </a:solidFill>
            </a:ln>
          </p:spPr>
        </p:pic>
        <p:pic>
          <p:nvPicPr>
            <p:cNvPr id="13" name="Picture 12">
              <a:extLst>
                <a:ext uri="{FF2B5EF4-FFF2-40B4-BE49-F238E27FC236}">
                  <a16:creationId xmlns:a16="http://schemas.microsoft.com/office/drawing/2014/main" id="{B964AF1C-11AA-4FDC-86AD-6F82543BEB35}"/>
                </a:ext>
              </a:extLst>
            </p:cNvPr>
            <p:cNvPicPr>
              <a:picLocks noChangeAspect="1"/>
            </p:cNvPicPr>
            <p:nvPr/>
          </p:nvPicPr>
          <p:blipFill>
            <a:blip r:embed="rId8"/>
            <a:stretch>
              <a:fillRect/>
            </a:stretch>
          </p:blipFill>
          <p:spPr>
            <a:xfrm>
              <a:off x="4394535" y="866784"/>
              <a:ext cx="2152029" cy="2782368"/>
            </a:xfrm>
            <a:prstGeom prst="rect">
              <a:avLst/>
            </a:prstGeom>
            <a:ln>
              <a:solidFill>
                <a:schemeClr val="tx1"/>
              </a:solidFill>
            </a:ln>
          </p:spPr>
        </p:pic>
      </p:grpSp>
    </p:spTree>
    <p:extLst>
      <p:ext uri="{BB962C8B-B14F-4D97-AF65-F5344CB8AC3E}">
        <p14:creationId xmlns:p14="http://schemas.microsoft.com/office/powerpoint/2010/main" val="3209996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7C2386-96E7-424A-B1D0-753B07F333DF}"/>
              </a:ext>
            </a:extLst>
          </p:cNvPr>
          <p:cNvSpPr>
            <a:spLocks noGrp="1"/>
          </p:cNvSpPr>
          <p:nvPr>
            <p:ph idx="1"/>
          </p:nvPr>
        </p:nvSpPr>
        <p:spPr>
          <a:xfrm>
            <a:off x="838200" y="2032104"/>
            <a:ext cx="10515600" cy="4409793"/>
          </a:xfrm>
        </p:spPr>
        <p:txBody>
          <a:bodyPr>
            <a:normAutofit/>
          </a:bodyPr>
          <a:lstStyle/>
          <a:p>
            <a:r>
              <a:rPr lang="en-US"/>
              <a:t>On January 27, 2021, President Biden signed </a:t>
            </a:r>
            <a:r>
              <a:rPr lang="en-US" u="sng">
                <a:hlinkClick r:id="rId2"/>
              </a:rPr>
              <a:t>Executive Order 14008</a:t>
            </a:r>
            <a:r>
              <a:rPr lang="en-US" i="1" u="sng">
                <a:hlinkClick r:id="rId2"/>
              </a:rPr>
              <a:t> Tackling the Climate Crisis at Home and Abroad</a:t>
            </a:r>
            <a:endParaRPr lang="en-US" i="1" u="sng"/>
          </a:p>
          <a:p>
            <a:pPr lvl="1"/>
            <a:r>
              <a:rPr lang="en-US"/>
              <a:t>This EO directs Federal agencies to coordinate a government-wide approach to combat the climate crisis</a:t>
            </a:r>
          </a:p>
          <a:p>
            <a:pPr lvl="1"/>
            <a:r>
              <a:rPr lang="en-US"/>
              <a:t>In this EO, USDA was tasked with delivering a report with recommendations for a climate-smart agricultural and forestry (CSAF) strategy within 90 days</a:t>
            </a:r>
          </a:p>
          <a:p>
            <a:pPr lvl="1"/>
            <a:r>
              <a:rPr lang="en-US"/>
              <a:t>USDA was also directed to consider CSAF practices that decrease wildfire risk fueled by climate change, source sustainable bioproducts and fuels, and result in conservation actions that provide measurable carbon reductions and sequestration</a:t>
            </a:r>
          </a:p>
        </p:txBody>
      </p:sp>
      <p:sp>
        <p:nvSpPr>
          <p:cNvPr id="4" name="Rectangle 3">
            <a:extLst>
              <a:ext uri="{FF2B5EF4-FFF2-40B4-BE49-F238E27FC236}">
                <a16:creationId xmlns:a16="http://schemas.microsoft.com/office/drawing/2014/main" id="{2F257ED9-5B28-450D-A4F4-AC409BB92B16}"/>
              </a:ext>
            </a:extLst>
          </p:cNvPr>
          <p:cNvSpPr/>
          <p:nvPr/>
        </p:nvSpPr>
        <p:spPr>
          <a:xfrm>
            <a:off x="0" y="0"/>
            <a:ext cx="12192000" cy="1690690"/>
          </a:xfrm>
          <a:prstGeom prst="rect">
            <a:avLst/>
          </a:prstGeom>
          <a:solidFill>
            <a:schemeClr val="accent1">
              <a:lumMod val="50000"/>
            </a:schemeClr>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A59A26A0-C065-4AE5-A596-3FAF84DD16D7}"/>
              </a:ext>
            </a:extLst>
          </p:cNvPr>
          <p:cNvSpPr>
            <a:spLocks noGrp="1"/>
          </p:cNvSpPr>
          <p:nvPr>
            <p:ph type="title"/>
          </p:nvPr>
        </p:nvSpPr>
        <p:spPr>
          <a:xfrm>
            <a:off x="469900" y="182563"/>
            <a:ext cx="10515600" cy="1325563"/>
          </a:xfrm>
        </p:spPr>
        <p:txBody>
          <a:bodyPr/>
          <a:lstStyle/>
          <a:p>
            <a:r>
              <a:rPr lang="en-US">
                <a:solidFill>
                  <a:schemeClr val="bg1"/>
                </a:solidFill>
                <a:latin typeface="Source Sans Pro" panose="020B0503030403020204" pitchFamily="34" charset="0"/>
                <a:ea typeface="Source Sans Pro" panose="020B0503030403020204" pitchFamily="34" charset="0"/>
              </a:rPr>
              <a:t>Executive Order 14008</a:t>
            </a:r>
          </a:p>
        </p:txBody>
      </p:sp>
    </p:spTree>
    <p:extLst>
      <p:ext uri="{BB962C8B-B14F-4D97-AF65-F5344CB8AC3E}">
        <p14:creationId xmlns:p14="http://schemas.microsoft.com/office/powerpoint/2010/main" val="3524080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760BAD-9A2B-47EE-B925-A25B7A2BDAF2}"/>
              </a:ext>
            </a:extLst>
          </p:cNvPr>
          <p:cNvPicPr>
            <a:picLocks noChangeAspect="1"/>
          </p:cNvPicPr>
          <p:nvPr/>
        </p:nvPicPr>
        <p:blipFill>
          <a:blip r:embed="rId2"/>
          <a:stretch>
            <a:fillRect/>
          </a:stretch>
        </p:blipFill>
        <p:spPr>
          <a:xfrm>
            <a:off x="0" y="0"/>
            <a:ext cx="12192000" cy="1690688"/>
          </a:xfrm>
          <a:prstGeom prst="rect">
            <a:avLst/>
          </a:prstGeom>
        </p:spPr>
      </p:pic>
      <p:sp>
        <p:nvSpPr>
          <p:cNvPr id="2" name="Title 1">
            <a:extLst>
              <a:ext uri="{FF2B5EF4-FFF2-40B4-BE49-F238E27FC236}">
                <a16:creationId xmlns:a16="http://schemas.microsoft.com/office/drawing/2014/main" id="{B9ED7A76-665D-477C-A86E-B13118CFAEE6}"/>
              </a:ext>
            </a:extLst>
          </p:cNvPr>
          <p:cNvSpPr>
            <a:spLocks noGrp="1"/>
          </p:cNvSpPr>
          <p:nvPr>
            <p:ph type="title"/>
          </p:nvPr>
        </p:nvSpPr>
        <p:spPr>
          <a:xfrm>
            <a:off x="838200" y="279665"/>
            <a:ext cx="10515600" cy="1325563"/>
          </a:xfrm>
        </p:spPr>
        <p:txBody>
          <a:bodyPr>
            <a:normAutofit/>
          </a:bodyPr>
          <a:lstStyle/>
          <a:p>
            <a:r>
              <a:rPr lang="en-US" sz="4000" dirty="0">
                <a:solidFill>
                  <a:schemeClr val="bg1"/>
                </a:solidFill>
              </a:rPr>
              <a:t>What is Readiness?</a:t>
            </a:r>
          </a:p>
        </p:txBody>
      </p:sp>
      <p:sp>
        <p:nvSpPr>
          <p:cNvPr id="3" name="Content Placeholder 2">
            <a:extLst>
              <a:ext uri="{FF2B5EF4-FFF2-40B4-BE49-F238E27FC236}">
                <a16:creationId xmlns:a16="http://schemas.microsoft.com/office/drawing/2014/main" id="{D716A6F7-833E-4116-A6CB-6866463811BD}"/>
              </a:ext>
            </a:extLst>
          </p:cNvPr>
          <p:cNvSpPr>
            <a:spLocks noGrp="1"/>
          </p:cNvSpPr>
          <p:nvPr>
            <p:ph idx="1"/>
          </p:nvPr>
        </p:nvSpPr>
        <p:spPr/>
        <p:txBody>
          <a:bodyPr>
            <a:normAutofit fontScale="92500" lnSpcReduction="20000"/>
          </a:bodyPr>
          <a:lstStyle/>
          <a:p>
            <a:r>
              <a:rPr lang="en-US" dirty="0"/>
              <a:t>Readiness includes the data, science, tools and metrics needed to quantify and track benefits of our CSAF policies, and progress towards national GHG targets.</a:t>
            </a:r>
          </a:p>
          <a:p>
            <a:r>
              <a:rPr lang="en-US" dirty="0"/>
              <a:t>Readiness Needs:</a:t>
            </a:r>
          </a:p>
          <a:p>
            <a:pPr lvl="1"/>
            <a:r>
              <a:rPr lang="en-US" dirty="0"/>
              <a:t>Identify CSAF practices  </a:t>
            </a:r>
          </a:p>
          <a:p>
            <a:pPr lvl="1"/>
            <a:r>
              <a:rPr lang="en-US" dirty="0"/>
              <a:t>Appropriate science and methods to quantify benefits of these practices</a:t>
            </a:r>
          </a:p>
          <a:p>
            <a:pPr lvl="1"/>
            <a:r>
              <a:rPr lang="en-US" dirty="0"/>
              <a:t>Sound models and tools (based on science) to support quantification at farm, program and national levels.</a:t>
            </a:r>
          </a:p>
          <a:p>
            <a:pPr lvl="1"/>
            <a:r>
              <a:rPr lang="en-US" dirty="0"/>
              <a:t>Survey data to track adoption at National Scale</a:t>
            </a:r>
          </a:p>
          <a:p>
            <a:pPr lvl="1"/>
            <a:r>
              <a:rPr lang="en-US" dirty="0"/>
              <a:t>Reporting</a:t>
            </a:r>
          </a:p>
          <a:p>
            <a:pPr marL="457200" lvl="1" indent="0">
              <a:buNone/>
            </a:pPr>
            <a:endParaRPr lang="en-US" dirty="0"/>
          </a:p>
          <a:p>
            <a:r>
              <a:rPr lang="en-US" dirty="0"/>
              <a:t>The GHG Inventory and Assessment Program is being stood up within OEEP to coordinate this work across the department.</a:t>
            </a:r>
          </a:p>
        </p:txBody>
      </p:sp>
      <p:sp>
        <p:nvSpPr>
          <p:cNvPr id="6" name="Footer Placeholder 3">
            <a:extLst>
              <a:ext uri="{FF2B5EF4-FFF2-40B4-BE49-F238E27FC236}">
                <a16:creationId xmlns:a16="http://schemas.microsoft.com/office/drawing/2014/main" id="{FF2CC6E9-12C3-4E55-B8D7-FB29EDBBB1EF}"/>
              </a:ext>
            </a:extLst>
          </p:cNvPr>
          <p:cNvSpPr>
            <a:spLocks noGrp="1"/>
          </p:cNvSpPr>
          <p:nvPr>
            <p:ph type="ftr" sz="quarter" idx="11"/>
          </p:nvPr>
        </p:nvSpPr>
        <p:spPr>
          <a:xfrm>
            <a:off x="4038600" y="6493510"/>
            <a:ext cx="4114800" cy="365125"/>
          </a:xfrm>
        </p:spPr>
        <p:txBody>
          <a:bodyPr/>
          <a:lstStyle/>
          <a:p>
            <a:r>
              <a:rPr lang="en-US" dirty="0"/>
              <a:t>Draft, Deliberative, Pre-Decisional</a:t>
            </a:r>
          </a:p>
        </p:txBody>
      </p:sp>
    </p:spTree>
    <p:extLst>
      <p:ext uri="{BB962C8B-B14F-4D97-AF65-F5344CB8AC3E}">
        <p14:creationId xmlns:p14="http://schemas.microsoft.com/office/powerpoint/2010/main" val="623647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801E0FFC-8034-484E-BD41-A400A6486403}"/>
              </a:ext>
            </a:extLst>
          </p:cNvPr>
          <p:cNvGraphicFramePr/>
          <p:nvPr>
            <p:extLst>
              <p:ext uri="{D42A27DB-BD31-4B8C-83A1-F6EECF244321}">
                <p14:modId xmlns:p14="http://schemas.microsoft.com/office/powerpoint/2010/main" val="3619479855"/>
              </p:ext>
            </p:extLst>
          </p:nvPr>
        </p:nvGraphicFramePr>
        <p:xfrm>
          <a:off x="1814719" y="1282835"/>
          <a:ext cx="7774687" cy="5405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ultiplication Sign 2">
            <a:extLst>
              <a:ext uri="{FF2B5EF4-FFF2-40B4-BE49-F238E27FC236}">
                <a16:creationId xmlns:a16="http://schemas.microsoft.com/office/drawing/2014/main" id="{B0A45DFB-E2E1-46FD-B058-8F600D26E38A}"/>
              </a:ext>
            </a:extLst>
          </p:cNvPr>
          <p:cNvSpPr/>
          <p:nvPr/>
        </p:nvSpPr>
        <p:spPr>
          <a:xfrm>
            <a:off x="4079951" y="1654779"/>
            <a:ext cx="431515" cy="44692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4" name="Equals 3">
            <a:extLst>
              <a:ext uri="{FF2B5EF4-FFF2-40B4-BE49-F238E27FC236}">
                <a16:creationId xmlns:a16="http://schemas.microsoft.com/office/drawing/2014/main" id="{FDDD84E8-F3AE-4DE5-99B8-3F43FD4FCC02}"/>
              </a:ext>
            </a:extLst>
          </p:cNvPr>
          <p:cNvSpPr/>
          <p:nvPr/>
        </p:nvSpPr>
        <p:spPr>
          <a:xfrm>
            <a:off x="6741771" y="1633588"/>
            <a:ext cx="489307" cy="489308"/>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Garamond" panose="02020404030301010803" pitchFamily="18" charset="0"/>
            </a:endParaRPr>
          </a:p>
        </p:txBody>
      </p:sp>
      <p:sp>
        <p:nvSpPr>
          <p:cNvPr id="5" name="TextBox 4">
            <a:extLst>
              <a:ext uri="{FF2B5EF4-FFF2-40B4-BE49-F238E27FC236}">
                <a16:creationId xmlns:a16="http://schemas.microsoft.com/office/drawing/2014/main" id="{F88D24AD-FF37-4CE3-8166-F0524A0F5FEE}"/>
              </a:ext>
            </a:extLst>
          </p:cNvPr>
          <p:cNvSpPr txBox="1"/>
          <p:nvPr/>
        </p:nvSpPr>
        <p:spPr>
          <a:xfrm>
            <a:off x="1814719" y="478619"/>
            <a:ext cx="8478090" cy="415498"/>
          </a:xfrm>
          <a:prstGeom prst="rect">
            <a:avLst/>
          </a:prstGeom>
          <a:noFill/>
        </p:spPr>
        <p:txBody>
          <a:bodyPr wrap="none" rtlCol="0">
            <a:spAutoFit/>
          </a:bodyPr>
          <a:lstStyle/>
          <a:p>
            <a:r>
              <a:rPr lang="en-US" sz="2100" b="1" dirty="0">
                <a:latin typeface="Garamond" panose="02020404030301010803" pitchFamily="18" charset="0"/>
              </a:rPr>
              <a:t>Quantifying and Tracking GHG Benefits of Agriculture at Various Scales</a:t>
            </a:r>
          </a:p>
        </p:txBody>
      </p:sp>
      <p:sp>
        <p:nvSpPr>
          <p:cNvPr id="6" name="Arrow: Right 5">
            <a:extLst>
              <a:ext uri="{FF2B5EF4-FFF2-40B4-BE49-F238E27FC236}">
                <a16:creationId xmlns:a16="http://schemas.microsoft.com/office/drawing/2014/main" id="{40EC546A-0ACA-4F81-9E6F-8466CDCD2BAC}"/>
              </a:ext>
            </a:extLst>
          </p:cNvPr>
          <p:cNvSpPr/>
          <p:nvPr/>
        </p:nvSpPr>
        <p:spPr>
          <a:xfrm>
            <a:off x="4141631" y="2999721"/>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7" name="Arrow: Right 6">
            <a:extLst>
              <a:ext uri="{FF2B5EF4-FFF2-40B4-BE49-F238E27FC236}">
                <a16:creationId xmlns:a16="http://schemas.microsoft.com/office/drawing/2014/main" id="{21CC26F8-925D-4D0B-91CE-7D1CB9005AC2}"/>
              </a:ext>
            </a:extLst>
          </p:cNvPr>
          <p:cNvSpPr/>
          <p:nvPr/>
        </p:nvSpPr>
        <p:spPr>
          <a:xfrm>
            <a:off x="4250649" y="5827183"/>
            <a:ext cx="441893"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8" name="Arrow: Right 7">
            <a:extLst>
              <a:ext uri="{FF2B5EF4-FFF2-40B4-BE49-F238E27FC236}">
                <a16:creationId xmlns:a16="http://schemas.microsoft.com/office/drawing/2014/main" id="{87171447-94F4-4DAF-8F87-78078F78BBFE}"/>
              </a:ext>
            </a:extLst>
          </p:cNvPr>
          <p:cNvSpPr/>
          <p:nvPr/>
        </p:nvSpPr>
        <p:spPr>
          <a:xfrm>
            <a:off x="4136320" y="4480411"/>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9" name="Arrow: Right 8">
            <a:extLst>
              <a:ext uri="{FF2B5EF4-FFF2-40B4-BE49-F238E27FC236}">
                <a16:creationId xmlns:a16="http://schemas.microsoft.com/office/drawing/2014/main" id="{6017816D-413E-4594-A9BC-4104378DA528}"/>
              </a:ext>
            </a:extLst>
          </p:cNvPr>
          <p:cNvSpPr/>
          <p:nvPr/>
        </p:nvSpPr>
        <p:spPr>
          <a:xfrm>
            <a:off x="6816070" y="297423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0" name="Arrow: Right 9">
            <a:extLst>
              <a:ext uri="{FF2B5EF4-FFF2-40B4-BE49-F238E27FC236}">
                <a16:creationId xmlns:a16="http://schemas.microsoft.com/office/drawing/2014/main" id="{B7971176-2550-43B0-A712-555DAA52C22E}"/>
              </a:ext>
            </a:extLst>
          </p:cNvPr>
          <p:cNvSpPr/>
          <p:nvPr/>
        </p:nvSpPr>
        <p:spPr>
          <a:xfrm>
            <a:off x="6820996" y="4480412"/>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1" name="Arrow: Right 10">
            <a:extLst>
              <a:ext uri="{FF2B5EF4-FFF2-40B4-BE49-F238E27FC236}">
                <a16:creationId xmlns:a16="http://schemas.microsoft.com/office/drawing/2014/main" id="{0C72C5FF-1087-4D81-9C68-E146210FE9CA}"/>
              </a:ext>
            </a:extLst>
          </p:cNvPr>
          <p:cNvSpPr/>
          <p:nvPr/>
        </p:nvSpPr>
        <p:spPr>
          <a:xfrm>
            <a:off x="6820996" y="5827184"/>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3" name="Rectangle: Rounded Corners 12">
            <a:extLst>
              <a:ext uri="{FF2B5EF4-FFF2-40B4-BE49-F238E27FC236}">
                <a16:creationId xmlns:a16="http://schemas.microsoft.com/office/drawing/2014/main" id="{BE666B36-48E1-4FCB-A7B4-56652F2E1F25}"/>
              </a:ext>
            </a:extLst>
          </p:cNvPr>
          <p:cNvSpPr/>
          <p:nvPr/>
        </p:nvSpPr>
        <p:spPr>
          <a:xfrm>
            <a:off x="214589" y="2495550"/>
            <a:ext cx="1600130" cy="3079615"/>
          </a:xfrm>
          <a:prstGeom prst="roundRect">
            <a:avLst/>
          </a:prstGeom>
          <a:ln w="12700">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Science, Research, Models and Methods</a:t>
            </a:r>
          </a:p>
          <a:p>
            <a:pPr algn="ctr"/>
            <a:endParaRPr lang="en-US" dirty="0"/>
          </a:p>
          <a:p>
            <a:pPr algn="ctr"/>
            <a:r>
              <a:rPr lang="en-US" sz="1100" dirty="0"/>
              <a:t>Science and research that helps determine the relationship between technologies and mitigation potential is used to improve models and develop standardized methods for estimation. </a:t>
            </a:r>
          </a:p>
        </p:txBody>
      </p:sp>
      <p:sp>
        <p:nvSpPr>
          <p:cNvPr id="15" name="Arrow: Right 14">
            <a:extLst>
              <a:ext uri="{FF2B5EF4-FFF2-40B4-BE49-F238E27FC236}">
                <a16:creationId xmlns:a16="http://schemas.microsoft.com/office/drawing/2014/main" id="{000FB287-98D3-49F2-8F5A-FE35D5E5618A}"/>
              </a:ext>
            </a:extLst>
          </p:cNvPr>
          <p:cNvSpPr/>
          <p:nvPr/>
        </p:nvSpPr>
        <p:spPr>
          <a:xfrm>
            <a:off x="9680320" y="1746390"/>
            <a:ext cx="416953" cy="2446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1F67BA83-53B7-44B0-8EA8-CE7F00BCD6B7}"/>
              </a:ext>
            </a:extLst>
          </p:cNvPr>
          <p:cNvSpPr/>
          <p:nvPr/>
        </p:nvSpPr>
        <p:spPr>
          <a:xfrm>
            <a:off x="10137935" y="1602039"/>
            <a:ext cx="1526902" cy="7780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Metrics/</a:t>
            </a:r>
          </a:p>
          <a:p>
            <a:pPr algn="ctr"/>
            <a:r>
              <a:rPr lang="en-US" dirty="0"/>
              <a:t>Reports</a:t>
            </a:r>
          </a:p>
        </p:txBody>
      </p:sp>
      <p:sp>
        <p:nvSpPr>
          <p:cNvPr id="16" name="Arrow: Bent 15">
            <a:extLst>
              <a:ext uri="{FF2B5EF4-FFF2-40B4-BE49-F238E27FC236}">
                <a16:creationId xmlns:a16="http://schemas.microsoft.com/office/drawing/2014/main" id="{E14EF6D4-9C87-412C-8509-65CC37949C26}"/>
              </a:ext>
            </a:extLst>
          </p:cNvPr>
          <p:cNvSpPr/>
          <p:nvPr/>
        </p:nvSpPr>
        <p:spPr>
          <a:xfrm>
            <a:off x="838200" y="1746390"/>
            <a:ext cx="666750" cy="72058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Rounded Corners 16">
            <a:extLst>
              <a:ext uri="{FF2B5EF4-FFF2-40B4-BE49-F238E27FC236}">
                <a16:creationId xmlns:a16="http://schemas.microsoft.com/office/drawing/2014/main" id="{B7FC5A68-B1C4-4EDD-B34E-A20D88A1351D}"/>
              </a:ext>
            </a:extLst>
          </p:cNvPr>
          <p:cNvSpPr/>
          <p:nvPr/>
        </p:nvSpPr>
        <p:spPr>
          <a:xfrm>
            <a:off x="10097273" y="2629385"/>
            <a:ext cx="1596501" cy="999640"/>
          </a:xfrm>
          <a:prstGeom prst="roundRect">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latin typeface="+mn-lt"/>
              </a:rPr>
              <a:t>National </a:t>
            </a:r>
            <a:r>
              <a:rPr lang="en-US" sz="1400" b="1" dirty="0">
                <a:solidFill>
                  <a:schemeClr val="tx1"/>
                </a:solidFill>
              </a:rPr>
              <a:t>Scale</a:t>
            </a:r>
          </a:p>
          <a:p>
            <a:r>
              <a:rPr lang="en-US" sz="1200" dirty="0">
                <a:solidFill>
                  <a:schemeClr val="tx1"/>
                </a:solidFill>
                <a:latin typeface="+mn-lt"/>
              </a:rPr>
              <a:t>Annual US GHG Inventory  report</a:t>
            </a:r>
            <a:r>
              <a:rPr lang="en-US" sz="1200" dirty="0">
                <a:latin typeface="+mn-lt"/>
              </a:rPr>
              <a:t> </a:t>
            </a:r>
            <a:r>
              <a:rPr lang="en-US" sz="1800" i="1" dirty="0">
                <a:latin typeface="+mn-lt"/>
              </a:rPr>
              <a:t>Sinks</a:t>
            </a:r>
            <a:endParaRPr lang="en-US" dirty="0"/>
          </a:p>
        </p:txBody>
      </p:sp>
      <p:sp>
        <p:nvSpPr>
          <p:cNvPr id="19" name="Rectangle: Rounded Corners 18">
            <a:extLst>
              <a:ext uri="{FF2B5EF4-FFF2-40B4-BE49-F238E27FC236}">
                <a16:creationId xmlns:a16="http://schemas.microsoft.com/office/drawing/2014/main" id="{F601AA02-A21A-428D-A7FA-0F89107A5DBB}"/>
              </a:ext>
            </a:extLst>
          </p:cNvPr>
          <p:cNvSpPr/>
          <p:nvPr/>
        </p:nvSpPr>
        <p:spPr>
          <a:xfrm>
            <a:off x="10086287" y="3908027"/>
            <a:ext cx="1578550" cy="999640"/>
          </a:xfrm>
          <a:prstGeom prst="roundRect">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Program Scale</a:t>
            </a:r>
          </a:p>
          <a:p>
            <a:r>
              <a:rPr lang="en-US" sz="1200" dirty="0">
                <a:solidFill>
                  <a:schemeClr val="tx1"/>
                </a:solidFill>
              </a:rPr>
              <a:t>Climate dashboard, Justice 40 metrics, Hill requests</a:t>
            </a:r>
          </a:p>
        </p:txBody>
      </p:sp>
      <p:sp>
        <p:nvSpPr>
          <p:cNvPr id="20" name="Arrow: Right 19">
            <a:extLst>
              <a:ext uri="{FF2B5EF4-FFF2-40B4-BE49-F238E27FC236}">
                <a16:creationId xmlns:a16="http://schemas.microsoft.com/office/drawing/2014/main" id="{303FB607-5158-45A9-95FA-33B8D9C21309}"/>
              </a:ext>
            </a:extLst>
          </p:cNvPr>
          <p:cNvSpPr/>
          <p:nvPr/>
        </p:nvSpPr>
        <p:spPr>
          <a:xfrm>
            <a:off x="9490509" y="2945343"/>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aramond" panose="02020404030301010803" pitchFamily="18" charset="0"/>
            </a:endParaRPr>
          </a:p>
        </p:txBody>
      </p:sp>
      <p:sp>
        <p:nvSpPr>
          <p:cNvPr id="21" name="Arrow: Right 20">
            <a:extLst>
              <a:ext uri="{FF2B5EF4-FFF2-40B4-BE49-F238E27FC236}">
                <a16:creationId xmlns:a16="http://schemas.microsoft.com/office/drawing/2014/main" id="{DA05C118-7E2C-417D-B67E-A59CE2022A88}"/>
              </a:ext>
            </a:extLst>
          </p:cNvPr>
          <p:cNvSpPr/>
          <p:nvPr/>
        </p:nvSpPr>
        <p:spPr>
          <a:xfrm>
            <a:off x="9479164" y="422791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Tree>
    <p:extLst>
      <p:ext uri="{BB962C8B-B14F-4D97-AF65-F5344CB8AC3E}">
        <p14:creationId xmlns:p14="http://schemas.microsoft.com/office/powerpoint/2010/main" val="3027873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801E0FFC-8034-484E-BD41-A400A6486403}"/>
              </a:ext>
            </a:extLst>
          </p:cNvPr>
          <p:cNvGraphicFramePr/>
          <p:nvPr/>
        </p:nvGraphicFramePr>
        <p:xfrm>
          <a:off x="1814719" y="1282835"/>
          <a:ext cx="7774687" cy="5405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ultiplication Sign 2">
            <a:extLst>
              <a:ext uri="{FF2B5EF4-FFF2-40B4-BE49-F238E27FC236}">
                <a16:creationId xmlns:a16="http://schemas.microsoft.com/office/drawing/2014/main" id="{B0A45DFB-E2E1-46FD-B058-8F600D26E38A}"/>
              </a:ext>
            </a:extLst>
          </p:cNvPr>
          <p:cNvSpPr/>
          <p:nvPr/>
        </p:nvSpPr>
        <p:spPr>
          <a:xfrm>
            <a:off x="4079951" y="1654779"/>
            <a:ext cx="431515" cy="44692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4" name="Equals 3">
            <a:extLst>
              <a:ext uri="{FF2B5EF4-FFF2-40B4-BE49-F238E27FC236}">
                <a16:creationId xmlns:a16="http://schemas.microsoft.com/office/drawing/2014/main" id="{FDDD84E8-F3AE-4DE5-99B8-3F43FD4FCC02}"/>
              </a:ext>
            </a:extLst>
          </p:cNvPr>
          <p:cNvSpPr/>
          <p:nvPr/>
        </p:nvSpPr>
        <p:spPr>
          <a:xfrm>
            <a:off x="6741771" y="1633588"/>
            <a:ext cx="489307" cy="489308"/>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Garamond" panose="02020404030301010803" pitchFamily="18" charset="0"/>
            </a:endParaRPr>
          </a:p>
        </p:txBody>
      </p:sp>
      <p:sp>
        <p:nvSpPr>
          <p:cNvPr id="5" name="TextBox 4">
            <a:extLst>
              <a:ext uri="{FF2B5EF4-FFF2-40B4-BE49-F238E27FC236}">
                <a16:creationId xmlns:a16="http://schemas.microsoft.com/office/drawing/2014/main" id="{F88D24AD-FF37-4CE3-8166-F0524A0F5FEE}"/>
              </a:ext>
            </a:extLst>
          </p:cNvPr>
          <p:cNvSpPr txBox="1"/>
          <p:nvPr/>
        </p:nvSpPr>
        <p:spPr>
          <a:xfrm>
            <a:off x="1814719" y="478619"/>
            <a:ext cx="8478090" cy="415498"/>
          </a:xfrm>
          <a:prstGeom prst="rect">
            <a:avLst/>
          </a:prstGeom>
          <a:noFill/>
        </p:spPr>
        <p:txBody>
          <a:bodyPr wrap="none" rtlCol="0">
            <a:spAutoFit/>
          </a:bodyPr>
          <a:lstStyle/>
          <a:p>
            <a:r>
              <a:rPr lang="en-US" sz="2100" b="1" dirty="0">
                <a:latin typeface="Garamond" panose="02020404030301010803" pitchFamily="18" charset="0"/>
              </a:rPr>
              <a:t>Quantifying and Tracking GHG Benefits of Agriculture at Various Scales</a:t>
            </a:r>
          </a:p>
        </p:txBody>
      </p:sp>
      <p:sp>
        <p:nvSpPr>
          <p:cNvPr id="6" name="Arrow: Right 5">
            <a:extLst>
              <a:ext uri="{FF2B5EF4-FFF2-40B4-BE49-F238E27FC236}">
                <a16:creationId xmlns:a16="http://schemas.microsoft.com/office/drawing/2014/main" id="{40EC546A-0ACA-4F81-9E6F-8466CDCD2BAC}"/>
              </a:ext>
            </a:extLst>
          </p:cNvPr>
          <p:cNvSpPr/>
          <p:nvPr/>
        </p:nvSpPr>
        <p:spPr>
          <a:xfrm>
            <a:off x="4079951" y="2999721"/>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7" name="Arrow: Right 6">
            <a:extLst>
              <a:ext uri="{FF2B5EF4-FFF2-40B4-BE49-F238E27FC236}">
                <a16:creationId xmlns:a16="http://schemas.microsoft.com/office/drawing/2014/main" id="{21CC26F8-925D-4D0B-91CE-7D1CB9005AC2}"/>
              </a:ext>
            </a:extLst>
          </p:cNvPr>
          <p:cNvSpPr/>
          <p:nvPr/>
        </p:nvSpPr>
        <p:spPr>
          <a:xfrm>
            <a:off x="4250649" y="5827183"/>
            <a:ext cx="441893"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8" name="Arrow: Right 7">
            <a:extLst>
              <a:ext uri="{FF2B5EF4-FFF2-40B4-BE49-F238E27FC236}">
                <a16:creationId xmlns:a16="http://schemas.microsoft.com/office/drawing/2014/main" id="{87171447-94F4-4DAF-8F87-78078F78BBFE}"/>
              </a:ext>
            </a:extLst>
          </p:cNvPr>
          <p:cNvSpPr/>
          <p:nvPr/>
        </p:nvSpPr>
        <p:spPr>
          <a:xfrm>
            <a:off x="4090680" y="4407847"/>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9" name="Arrow: Right 8">
            <a:extLst>
              <a:ext uri="{FF2B5EF4-FFF2-40B4-BE49-F238E27FC236}">
                <a16:creationId xmlns:a16="http://schemas.microsoft.com/office/drawing/2014/main" id="{6017816D-413E-4594-A9BC-4104378DA528}"/>
              </a:ext>
            </a:extLst>
          </p:cNvPr>
          <p:cNvSpPr/>
          <p:nvPr/>
        </p:nvSpPr>
        <p:spPr>
          <a:xfrm>
            <a:off x="6816070" y="297423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0" name="Arrow: Right 9">
            <a:extLst>
              <a:ext uri="{FF2B5EF4-FFF2-40B4-BE49-F238E27FC236}">
                <a16:creationId xmlns:a16="http://schemas.microsoft.com/office/drawing/2014/main" id="{B7971176-2550-43B0-A712-555DAA52C22E}"/>
              </a:ext>
            </a:extLst>
          </p:cNvPr>
          <p:cNvSpPr/>
          <p:nvPr/>
        </p:nvSpPr>
        <p:spPr>
          <a:xfrm>
            <a:off x="6820996" y="4480412"/>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1" name="Arrow: Right 10">
            <a:extLst>
              <a:ext uri="{FF2B5EF4-FFF2-40B4-BE49-F238E27FC236}">
                <a16:creationId xmlns:a16="http://schemas.microsoft.com/office/drawing/2014/main" id="{0C72C5FF-1087-4D81-9C68-E146210FE9CA}"/>
              </a:ext>
            </a:extLst>
          </p:cNvPr>
          <p:cNvSpPr/>
          <p:nvPr/>
        </p:nvSpPr>
        <p:spPr>
          <a:xfrm>
            <a:off x="6820996" y="5827184"/>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3" name="Rectangle: Rounded Corners 12">
            <a:extLst>
              <a:ext uri="{FF2B5EF4-FFF2-40B4-BE49-F238E27FC236}">
                <a16:creationId xmlns:a16="http://schemas.microsoft.com/office/drawing/2014/main" id="{BE666B36-48E1-4FCB-A7B4-56652F2E1F25}"/>
              </a:ext>
            </a:extLst>
          </p:cNvPr>
          <p:cNvSpPr/>
          <p:nvPr/>
        </p:nvSpPr>
        <p:spPr>
          <a:xfrm>
            <a:off x="214589" y="2495550"/>
            <a:ext cx="1600130" cy="3079615"/>
          </a:xfrm>
          <a:prstGeom prst="roundRect">
            <a:avLst/>
          </a:prstGeom>
          <a:ln w="63500">
            <a:solidFill>
              <a:srgbClr val="FFC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Science, Research, Models and Methods</a:t>
            </a:r>
          </a:p>
          <a:p>
            <a:pPr algn="ctr"/>
            <a:endParaRPr lang="en-US" dirty="0"/>
          </a:p>
          <a:p>
            <a:pPr algn="ctr"/>
            <a:r>
              <a:rPr lang="en-US" sz="1100" dirty="0"/>
              <a:t>Science and research that helps determine the relationship between technologies and mitigation potential is used to improve models and develop standardized methods for estimation. </a:t>
            </a:r>
          </a:p>
        </p:txBody>
      </p:sp>
      <p:sp>
        <p:nvSpPr>
          <p:cNvPr id="15" name="Arrow: Right 14">
            <a:extLst>
              <a:ext uri="{FF2B5EF4-FFF2-40B4-BE49-F238E27FC236}">
                <a16:creationId xmlns:a16="http://schemas.microsoft.com/office/drawing/2014/main" id="{000FB287-98D3-49F2-8F5A-FE35D5E5618A}"/>
              </a:ext>
            </a:extLst>
          </p:cNvPr>
          <p:cNvSpPr/>
          <p:nvPr/>
        </p:nvSpPr>
        <p:spPr>
          <a:xfrm>
            <a:off x="9680320" y="1746390"/>
            <a:ext cx="416953" cy="2446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1F67BA83-53B7-44B0-8EA8-CE7F00BCD6B7}"/>
              </a:ext>
            </a:extLst>
          </p:cNvPr>
          <p:cNvSpPr/>
          <p:nvPr/>
        </p:nvSpPr>
        <p:spPr>
          <a:xfrm>
            <a:off x="10137935" y="1602039"/>
            <a:ext cx="1526902" cy="7780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Metrics/</a:t>
            </a:r>
          </a:p>
          <a:p>
            <a:pPr algn="ctr"/>
            <a:r>
              <a:rPr lang="en-US" dirty="0"/>
              <a:t>Reports</a:t>
            </a:r>
          </a:p>
        </p:txBody>
      </p:sp>
      <p:sp>
        <p:nvSpPr>
          <p:cNvPr id="16" name="Arrow: Bent 15">
            <a:extLst>
              <a:ext uri="{FF2B5EF4-FFF2-40B4-BE49-F238E27FC236}">
                <a16:creationId xmlns:a16="http://schemas.microsoft.com/office/drawing/2014/main" id="{E14EF6D4-9C87-412C-8509-65CC37949C26}"/>
              </a:ext>
            </a:extLst>
          </p:cNvPr>
          <p:cNvSpPr/>
          <p:nvPr/>
        </p:nvSpPr>
        <p:spPr>
          <a:xfrm>
            <a:off x="838200" y="1746390"/>
            <a:ext cx="666750" cy="72058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Rounded Corners 16">
            <a:extLst>
              <a:ext uri="{FF2B5EF4-FFF2-40B4-BE49-F238E27FC236}">
                <a16:creationId xmlns:a16="http://schemas.microsoft.com/office/drawing/2014/main" id="{B7FC5A68-B1C4-4EDD-B34E-A20D88A1351D}"/>
              </a:ext>
            </a:extLst>
          </p:cNvPr>
          <p:cNvSpPr/>
          <p:nvPr/>
        </p:nvSpPr>
        <p:spPr>
          <a:xfrm>
            <a:off x="10097273" y="2629385"/>
            <a:ext cx="1596501" cy="999640"/>
          </a:xfrm>
          <a:prstGeom prst="roundRect">
            <a:avLst/>
          </a:prstGeom>
          <a:solidFill>
            <a:schemeClr val="bg1"/>
          </a:solid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latin typeface="+mn-lt"/>
              </a:rPr>
              <a:t>National </a:t>
            </a:r>
            <a:r>
              <a:rPr lang="en-US" sz="1400" b="1" dirty="0">
                <a:solidFill>
                  <a:schemeClr val="tx1"/>
                </a:solidFill>
              </a:rPr>
              <a:t>Scale</a:t>
            </a:r>
          </a:p>
          <a:p>
            <a:r>
              <a:rPr lang="en-US" sz="1200" dirty="0">
                <a:solidFill>
                  <a:schemeClr val="tx1"/>
                </a:solidFill>
                <a:latin typeface="+mn-lt"/>
              </a:rPr>
              <a:t>Annual US GHG Inventory  report</a:t>
            </a:r>
            <a:r>
              <a:rPr lang="en-US" sz="1200" dirty="0">
                <a:latin typeface="+mn-lt"/>
              </a:rPr>
              <a:t> </a:t>
            </a:r>
            <a:r>
              <a:rPr lang="en-US" sz="1800" i="1" dirty="0">
                <a:latin typeface="+mn-lt"/>
              </a:rPr>
              <a:t>Sinks</a:t>
            </a:r>
            <a:endParaRPr lang="en-US" dirty="0"/>
          </a:p>
        </p:txBody>
      </p:sp>
      <p:sp>
        <p:nvSpPr>
          <p:cNvPr id="19" name="Rectangle: Rounded Corners 18">
            <a:extLst>
              <a:ext uri="{FF2B5EF4-FFF2-40B4-BE49-F238E27FC236}">
                <a16:creationId xmlns:a16="http://schemas.microsoft.com/office/drawing/2014/main" id="{F601AA02-A21A-428D-A7FA-0F89107A5DBB}"/>
              </a:ext>
            </a:extLst>
          </p:cNvPr>
          <p:cNvSpPr/>
          <p:nvPr/>
        </p:nvSpPr>
        <p:spPr>
          <a:xfrm>
            <a:off x="10086287" y="3908027"/>
            <a:ext cx="1578550" cy="999640"/>
          </a:xfrm>
          <a:prstGeom prst="roundRect">
            <a:avLst/>
          </a:prstGeom>
          <a:solidFill>
            <a:schemeClr val="bg1"/>
          </a:solid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Program Scale</a:t>
            </a:r>
          </a:p>
          <a:p>
            <a:r>
              <a:rPr lang="en-US" sz="1200" dirty="0">
                <a:solidFill>
                  <a:schemeClr val="tx1"/>
                </a:solidFill>
              </a:rPr>
              <a:t>Climate dashboard, Justice 40 metrics, Hill requests</a:t>
            </a:r>
          </a:p>
        </p:txBody>
      </p:sp>
      <p:sp>
        <p:nvSpPr>
          <p:cNvPr id="20" name="Arrow: Right 19">
            <a:extLst>
              <a:ext uri="{FF2B5EF4-FFF2-40B4-BE49-F238E27FC236}">
                <a16:creationId xmlns:a16="http://schemas.microsoft.com/office/drawing/2014/main" id="{303FB607-5158-45A9-95FA-33B8D9C21309}"/>
              </a:ext>
            </a:extLst>
          </p:cNvPr>
          <p:cNvSpPr/>
          <p:nvPr/>
        </p:nvSpPr>
        <p:spPr>
          <a:xfrm>
            <a:off x="9490509" y="2945343"/>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aramond" panose="02020404030301010803" pitchFamily="18" charset="0"/>
            </a:endParaRPr>
          </a:p>
        </p:txBody>
      </p:sp>
      <p:sp>
        <p:nvSpPr>
          <p:cNvPr id="21" name="Arrow: Right 20">
            <a:extLst>
              <a:ext uri="{FF2B5EF4-FFF2-40B4-BE49-F238E27FC236}">
                <a16:creationId xmlns:a16="http://schemas.microsoft.com/office/drawing/2014/main" id="{DA05C118-7E2C-417D-B67E-A59CE2022A88}"/>
              </a:ext>
            </a:extLst>
          </p:cNvPr>
          <p:cNvSpPr/>
          <p:nvPr/>
        </p:nvSpPr>
        <p:spPr>
          <a:xfrm>
            <a:off x="9479164" y="422791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Tree>
    <p:extLst>
      <p:ext uri="{BB962C8B-B14F-4D97-AF65-F5344CB8AC3E}">
        <p14:creationId xmlns:p14="http://schemas.microsoft.com/office/powerpoint/2010/main" val="4033257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760BAD-9A2B-47EE-B925-A25B7A2BDAF2}"/>
              </a:ext>
            </a:extLst>
          </p:cNvPr>
          <p:cNvPicPr>
            <a:picLocks noChangeAspect="1"/>
          </p:cNvPicPr>
          <p:nvPr/>
        </p:nvPicPr>
        <p:blipFill>
          <a:blip r:embed="rId2"/>
          <a:stretch>
            <a:fillRect/>
          </a:stretch>
        </p:blipFill>
        <p:spPr>
          <a:xfrm>
            <a:off x="0" y="0"/>
            <a:ext cx="12192000" cy="1690688"/>
          </a:xfrm>
          <a:prstGeom prst="rect">
            <a:avLst/>
          </a:prstGeom>
        </p:spPr>
      </p:pic>
      <p:sp>
        <p:nvSpPr>
          <p:cNvPr id="2" name="Title 1">
            <a:extLst>
              <a:ext uri="{FF2B5EF4-FFF2-40B4-BE49-F238E27FC236}">
                <a16:creationId xmlns:a16="http://schemas.microsoft.com/office/drawing/2014/main" id="{B9ED7A76-665D-477C-A86E-B13118CFAEE6}"/>
              </a:ext>
            </a:extLst>
          </p:cNvPr>
          <p:cNvSpPr>
            <a:spLocks noGrp="1"/>
          </p:cNvSpPr>
          <p:nvPr>
            <p:ph type="title"/>
          </p:nvPr>
        </p:nvSpPr>
        <p:spPr>
          <a:xfrm>
            <a:off x="838200" y="279665"/>
            <a:ext cx="10515600" cy="1325563"/>
          </a:xfrm>
        </p:spPr>
        <p:txBody>
          <a:bodyPr>
            <a:normAutofit/>
          </a:bodyPr>
          <a:lstStyle/>
          <a:p>
            <a:r>
              <a:rPr lang="en-US" sz="4000" dirty="0">
                <a:solidFill>
                  <a:schemeClr val="bg1"/>
                </a:solidFill>
              </a:rPr>
              <a:t>OEEP Readiness Work and Related Needs</a:t>
            </a:r>
          </a:p>
        </p:txBody>
      </p:sp>
      <p:sp>
        <p:nvSpPr>
          <p:cNvPr id="3" name="Content Placeholder 2">
            <a:extLst>
              <a:ext uri="{FF2B5EF4-FFF2-40B4-BE49-F238E27FC236}">
                <a16:creationId xmlns:a16="http://schemas.microsoft.com/office/drawing/2014/main" id="{D716A6F7-833E-4116-A6CB-6866463811BD}"/>
              </a:ext>
            </a:extLst>
          </p:cNvPr>
          <p:cNvSpPr>
            <a:spLocks noGrp="1"/>
          </p:cNvSpPr>
          <p:nvPr>
            <p:ph idx="1"/>
          </p:nvPr>
        </p:nvSpPr>
        <p:spPr/>
        <p:txBody>
          <a:bodyPr>
            <a:normAutofit/>
          </a:bodyPr>
          <a:lstStyle/>
          <a:p>
            <a:pPr lvl="1"/>
            <a:r>
              <a:rPr lang="en-US" sz="3200" dirty="0"/>
              <a:t>Conservation activity data gaps and needs</a:t>
            </a:r>
          </a:p>
          <a:p>
            <a:pPr lvl="1"/>
            <a:r>
              <a:rPr lang="en-US" sz="3200" dirty="0"/>
              <a:t>Improving the GHG Inventory</a:t>
            </a:r>
          </a:p>
          <a:p>
            <a:pPr lvl="1"/>
            <a:r>
              <a:rPr lang="en-US" sz="3200" dirty="0"/>
              <a:t>Improving science and models</a:t>
            </a:r>
          </a:p>
          <a:p>
            <a:pPr lvl="1"/>
            <a:r>
              <a:rPr lang="en-US" sz="3200" dirty="0"/>
              <a:t>Estimates of GHG benefits of USDA programs </a:t>
            </a:r>
          </a:p>
        </p:txBody>
      </p:sp>
      <p:sp>
        <p:nvSpPr>
          <p:cNvPr id="6" name="Footer Placeholder 3">
            <a:extLst>
              <a:ext uri="{FF2B5EF4-FFF2-40B4-BE49-F238E27FC236}">
                <a16:creationId xmlns:a16="http://schemas.microsoft.com/office/drawing/2014/main" id="{FF2CC6E9-12C3-4E55-B8D7-FB29EDBBB1EF}"/>
              </a:ext>
            </a:extLst>
          </p:cNvPr>
          <p:cNvSpPr>
            <a:spLocks noGrp="1"/>
          </p:cNvSpPr>
          <p:nvPr>
            <p:ph type="ftr" sz="quarter" idx="11"/>
          </p:nvPr>
        </p:nvSpPr>
        <p:spPr>
          <a:xfrm>
            <a:off x="4038600" y="6493510"/>
            <a:ext cx="4114800" cy="365125"/>
          </a:xfrm>
        </p:spPr>
        <p:txBody>
          <a:bodyPr/>
          <a:lstStyle/>
          <a:p>
            <a:r>
              <a:rPr lang="en-US" dirty="0"/>
              <a:t>Draft, Deliberative, Pre-Decisional</a:t>
            </a:r>
          </a:p>
        </p:txBody>
      </p:sp>
    </p:spTree>
    <p:extLst>
      <p:ext uri="{BB962C8B-B14F-4D97-AF65-F5344CB8AC3E}">
        <p14:creationId xmlns:p14="http://schemas.microsoft.com/office/powerpoint/2010/main" val="9581814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801E0FFC-8034-484E-BD41-A400A6486403}"/>
              </a:ext>
            </a:extLst>
          </p:cNvPr>
          <p:cNvGraphicFramePr/>
          <p:nvPr>
            <p:extLst>
              <p:ext uri="{D42A27DB-BD31-4B8C-83A1-F6EECF244321}">
                <p14:modId xmlns:p14="http://schemas.microsoft.com/office/powerpoint/2010/main" val="3742915029"/>
              </p:ext>
            </p:extLst>
          </p:nvPr>
        </p:nvGraphicFramePr>
        <p:xfrm>
          <a:off x="1814719" y="1282835"/>
          <a:ext cx="7774687" cy="5405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ultiplication Sign 2">
            <a:extLst>
              <a:ext uri="{FF2B5EF4-FFF2-40B4-BE49-F238E27FC236}">
                <a16:creationId xmlns:a16="http://schemas.microsoft.com/office/drawing/2014/main" id="{B0A45DFB-E2E1-46FD-B058-8F600D26E38A}"/>
              </a:ext>
            </a:extLst>
          </p:cNvPr>
          <p:cNvSpPr/>
          <p:nvPr/>
        </p:nvSpPr>
        <p:spPr>
          <a:xfrm>
            <a:off x="4079951" y="1654779"/>
            <a:ext cx="431515" cy="44692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4" name="Equals 3">
            <a:extLst>
              <a:ext uri="{FF2B5EF4-FFF2-40B4-BE49-F238E27FC236}">
                <a16:creationId xmlns:a16="http://schemas.microsoft.com/office/drawing/2014/main" id="{FDDD84E8-F3AE-4DE5-99B8-3F43FD4FCC02}"/>
              </a:ext>
            </a:extLst>
          </p:cNvPr>
          <p:cNvSpPr/>
          <p:nvPr/>
        </p:nvSpPr>
        <p:spPr>
          <a:xfrm>
            <a:off x="6741771" y="1633588"/>
            <a:ext cx="489307" cy="489308"/>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Garamond" panose="02020404030301010803" pitchFamily="18" charset="0"/>
            </a:endParaRPr>
          </a:p>
        </p:txBody>
      </p:sp>
      <p:sp>
        <p:nvSpPr>
          <p:cNvPr id="5" name="TextBox 4">
            <a:extLst>
              <a:ext uri="{FF2B5EF4-FFF2-40B4-BE49-F238E27FC236}">
                <a16:creationId xmlns:a16="http://schemas.microsoft.com/office/drawing/2014/main" id="{F88D24AD-FF37-4CE3-8166-F0524A0F5FEE}"/>
              </a:ext>
            </a:extLst>
          </p:cNvPr>
          <p:cNvSpPr txBox="1"/>
          <p:nvPr/>
        </p:nvSpPr>
        <p:spPr>
          <a:xfrm>
            <a:off x="1814719" y="478619"/>
            <a:ext cx="8478090" cy="415498"/>
          </a:xfrm>
          <a:prstGeom prst="rect">
            <a:avLst/>
          </a:prstGeom>
          <a:noFill/>
        </p:spPr>
        <p:txBody>
          <a:bodyPr wrap="none" rtlCol="0">
            <a:spAutoFit/>
          </a:bodyPr>
          <a:lstStyle/>
          <a:p>
            <a:r>
              <a:rPr lang="en-US" sz="2100" b="1" dirty="0">
                <a:latin typeface="Garamond" panose="02020404030301010803" pitchFamily="18" charset="0"/>
              </a:rPr>
              <a:t>Quantifying and Tracking GHG Benefits of Agriculture at Various Scales</a:t>
            </a:r>
          </a:p>
        </p:txBody>
      </p:sp>
      <p:sp>
        <p:nvSpPr>
          <p:cNvPr id="6" name="Arrow: Right 5">
            <a:extLst>
              <a:ext uri="{FF2B5EF4-FFF2-40B4-BE49-F238E27FC236}">
                <a16:creationId xmlns:a16="http://schemas.microsoft.com/office/drawing/2014/main" id="{40EC546A-0ACA-4F81-9E6F-8466CDCD2BAC}"/>
              </a:ext>
            </a:extLst>
          </p:cNvPr>
          <p:cNvSpPr/>
          <p:nvPr/>
        </p:nvSpPr>
        <p:spPr>
          <a:xfrm>
            <a:off x="4141631" y="2999721"/>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7" name="Arrow: Right 6">
            <a:extLst>
              <a:ext uri="{FF2B5EF4-FFF2-40B4-BE49-F238E27FC236}">
                <a16:creationId xmlns:a16="http://schemas.microsoft.com/office/drawing/2014/main" id="{21CC26F8-925D-4D0B-91CE-7D1CB9005AC2}"/>
              </a:ext>
            </a:extLst>
          </p:cNvPr>
          <p:cNvSpPr/>
          <p:nvPr/>
        </p:nvSpPr>
        <p:spPr>
          <a:xfrm>
            <a:off x="4250649" y="5827183"/>
            <a:ext cx="441893"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8" name="Arrow: Right 7">
            <a:extLst>
              <a:ext uri="{FF2B5EF4-FFF2-40B4-BE49-F238E27FC236}">
                <a16:creationId xmlns:a16="http://schemas.microsoft.com/office/drawing/2014/main" id="{87171447-94F4-4DAF-8F87-78078F78BBFE}"/>
              </a:ext>
            </a:extLst>
          </p:cNvPr>
          <p:cNvSpPr/>
          <p:nvPr/>
        </p:nvSpPr>
        <p:spPr>
          <a:xfrm>
            <a:off x="4136320" y="4480411"/>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9" name="Arrow: Right 8">
            <a:extLst>
              <a:ext uri="{FF2B5EF4-FFF2-40B4-BE49-F238E27FC236}">
                <a16:creationId xmlns:a16="http://schemas.microsoft.com/office/drawing/2014/main" id="{6017816D-413E-4594-A9BC-4104378DA528}"/>
              </a:ext>
            </a:extLst>
          </p:cNvPr>
          <p:cNvSpPr/>
          <p:nvPr/>
        </p:nvSpPr>
        <p:spPr>
          <a:xfrm>
            <a:off x="6816070" y="297423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0" name="Arrow: Right 9">
            <a:extLst>
              <a:ext uri="{FF2B5EF4-FFF2-40B4-BE49-F238E27FC236}">
                <a16:creationId xmlns:a16="http://schemas.microsoft.com/office/drawing/2014/main" id="{B7971176-2550-43B0-A712-555DAA52C22E}"/>
              </a:ext>
            </a:extLst>
          </p:cNvPr>
          <p:cNvSpPr/>
          <p:nvPr/>
        </p:nvSpPr>
        <p:spPr>
          <a:xfrm>
            <a:off x="6820996" y="4480412"/>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1" name="Arrow: Right 10">
            <a:extLst>
              <a:ext uri="{FF2B5EF4-FFF2-40B4-BE49-F238E27FC236}">
                <a16:creationId xmlns:a16="http://schemas.microsoft.com/office/drawing/2014/main" id="{0C72C5FF-1087-4D81-9C68-E146210FE9CA}"/>
              </a:ext>
            </a:extLst>
          </p:cNvPr>
          <p:cNvSpPr/>
          <p:nvPr/>
        </p:nvSpPr>
        <p:spPr>
          <a:xfrm>
            <a:off x="6820996" y="5827184"/>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
        <p:nvSpPr>
          <p:cNvPr id="13" name="Rectangle: Rounded Corners 12">
            <a:extLst>
              <a:ext uri="{FF2B5EF4-FFF2-40B4-BE49-F238E27FC236}">
                <a16:creationId xmlns:a16="http://schemas.microsoft.com/office/drawing/2014/main" id="{BE666B36-48E1-4FCB-A7B4-56652F2E1F25}"/>
              </a:ext>
            </a:extLst>
          </p:cNvPr>
          <p:cNvSpPr/>
          <p:nvPr/>
        </p:nvSpPr>
        <p:spPr>
          <a:xfrm>
            <a:off x="214589" y="2495550"/>
            <a:ext cx="1600130" cy="3079615"/>
          </a:xfrm>
          <a:prstGeom prst="roundRect">
            <a:avLst/>
          </a:prstGeom>
          <a:ln w="12700">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Science, Research, Models and Methods</a:t>
            </a:r>
          </a:p>
          <a:p>
            <a:pPr algn="ctr"/>
            <a:endParaRPr lang="en-US" dirty="0"/>
          </a:p>
          <a:p>
            <a:pPr algn="ctr"/>
            <a:r>
              <a:rPr lang="en-US" sz="1100" dirty="0"/>
              <a:t>Science and research that helps determine the relationship between technologies and mitigation potential is used to improve models and develop standardized methods for estimation. </a:t>
            </a:r>
          </a:p>
        </p:txBody>
      </p:sp>
      <p:sp>
        <p:nvSpPr>
          <p:cNvPr id="15" name="Arrow: Right 14">
            <a:extLst>
              <a:ext uri="{FF2B5EF4-FFF2-40B4-BE49-F238E27FC236}">
                <a16:creationId xmlns:a16="http://schemas.microsoft.com/office/drawing/2014/main" id="{000FB287-98D3-49F2-8F5A-FE35D5E5618A}"/>
              </a:ext>
            </a:extLst>
          </p:cNvPr>
          <p:cNvSpPr/>
          <p:nvPr/>
        </p:nvSpPr>
        <p:spPr>
          <a:xfrm>
            <a:off x="9680320" y="1746390"/>
            <a:ext cx="416953" cy="2446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1F67BA83-53B7-44B0-8EA8-CE7F00BCD6B7}"/>
              </a:ext>
            </a:extLst>
          </p:cNvPr>
          <p:cNvSpPr/>
          <p:nvPr/>
        </p:nvSpPr>
        <p:spPr>
          <a:xfrm>
            <a:off x="10137935" y="1602039"/>
            <a:ext cx="1526902" cy="7780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Metrics/</a:t>
            </a:r>
          </a:p>
          <a:p>
            <a:pPr algn="ctr"/>
            <a:r>
              <a:rPr lang="en-US" dirty="0"/>
              <a:t>Reports</a:t>
            </a:r>
          </a:p>
        </p:txBody>
      </p:sp>
      <p:sp>
        <p:nvSpPr>
          <p:cNvPr id="16" name="Arrow: Bent 15">
            <a:extLst>
              <a:ext uri="{FF2B5EF4-FFF2-40B4-BE49-F238E27FC236}">
                <a16:creationId xmlns:a16="http://schemas.microsoft.com/office/drawing/2014/main" id="{E14EF6D4-9C87-412C-8509-65CC37949C26}"/>
              </a:ext>
            </a:extLst>
          </p:cNvPr>
          <p:cNvSpPr/>
          <p:nvPr/>
        </p:nvSpPr>
        <p:spPr>
          <a:xfrm>
            <a:off x="838200" y="1746390"/>
            <a:ext cx="666750" cy="72058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Rounded Corners 16">
            <a:extLst>
              <a:ext uri="{FF2B5EF4-FFF2-40B4-BE49-F238E27FC236}">
                <a16:creationId xmlns:a16="http://schemas.microsoft.com/office/drawing/2014/main" id="{B7FC5A68-B1C4-4EDD-B34E-A20D88A1351D}"/>
              </a:ext>
            </a:extLst>
          </p:cNvPr>
          <p:cNvSpPr/>
          <p:nvPr/>
        </p:nvSpPr>
        <p:spPr>
          <a:xfrm>
            <a:off x="10097273" y="2629385"/>
            <a:ext cx="1596501" cy="999640"/>
          </a:xfrm>
          <a:prstGeom prst="roundRect">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latin typeface="+mn-lt"/>
              </a:rPr>
              <a:t>National </a:t>
            </a:r>
            <a:r>
              <a:rPr lang="en-US" sz="1400" b="1" dirty="0">
                <a:solidFill>
                  <a:schemeClr val="tx1"/>
                </a:solidFill>
              </a:rPr>
              <a:t>Scale</a:t>
            </a:r>
          </a:p>
          <a:p>
            <a:r>
              <a:rPr lang="en-US" sz="1200" dirty="0">
                <a:solidFill>
                  <a:schemeClr val="tx1"/>
                </a:solidFill>
                <a:latin typeface="+mn-lt"/>
              </a:rPr>
              <a:t>Annual US GHG Inventory  report</a:t>
            </a:r>
            <a:r>
              <a:rPr lang="en-US" sz="1200" dirty="0">
                <a:latin typeface="+mn-lt"/>
              </a:rPr>
              <a:t> </a:t>
            </a:r>
            <a:r>
              <a:rPr lang="en-US" sz="1800" i="1" dirty="0">
                <a:latin typeface="+mn-lt"/>
              </a:rPr>
              <a:t>Sinks</a:t>
            </a:r>
            <a:endParaRPr lang="en-US" dirty="0"/>
          </a:p>
        </p:txBody>
      </p:sp>
      <p:sp>
        <p:nvSpPr>
          <p:cNvPr id="19" name="Rectangle: Rounded Corners 18">
            <a:extLst>
              <a:ext uri="{FF2B5EF4-FFF2-40B4-BE49-F238E27FC236}">
                <a16:creationId xmlns:a16="http://schemas.microsoft.com/office/drawing/2014/main" id="{F601AA02-A21A-428D-A7FA-0F89107A5DBB}"/>
              </a:ext>
            </a:extLst>
          </p:cNvPr>
          <p:cNvSpPr/>
          <p:nvPr/>
        </p:nvSpPr>
        <p:spPr>
          <a:xfrm>
            <a:off x="10086287" y="3908027"/>
            <a:ext cx="1578550" cy="999640"/>
          </a:xfrm>
          <a:prstGeom prst="roundRect">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Program Scale</a:t>
            </a:r>
          </a:p>
          <a:p>
            <a:r>
              <a:rPr lang="en-US" sz="1200" dirty="0">
                <a:solidFill>
                  <a:schemeClr val="tx1"/>
                </a:solidFill>
              </a:rPr>
              <a:t>Climate dashboard, Justice 40 metrics, Hill requests</a:t>
            </a:r>
          </a:p>
        </p:txBody>
      </p:sp>
      <p:sp>
        <p:nvSpPr>
          <p:cNvPr id="20" name="Arrow: Right 19">
            <a:extLst>
              <a:ext uri="{FF2B5EF4-FFF2-40B4-BE49-F238E27FC236}">
                <a16:creationId xmlns:a16="http://schemas.microsoft.com/office/drawing/2014/main" id="{303FB607-5158-45A9-95FA-33B8D9C21309}"/>
              </a:ext>
            </a:extLst>
          </p:cNvPr>
          <p:cNvSpPr/>
          <p:nvPr/>
        </p:nvSpPr>
        <p:spPr>
          <a:xfrm>
            <a:off x="9490509" y="2945343"/>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aramond" panose="02020404030301010803" pitchFamily="18" charset="0"/>
            </a:endParaRPr>
          </a:p>
        </p:txBody>
      </p:sp>
      <p:sp>
        <p:nvSpPr>
          <p:cNvPr id="21" name="Arrow: Right 20">
            <a:extLst>
              <a:ext uri="{FF2B5EF4-FFF2-40B4-BE49-F238E27FC236}">
                <a16:creationId xmlns:a16="http://schemas.microsoft.com/office/drawing/2014/main" id="{DA05C118-7E2C-417D-B67E-A59CE2022A88}"/>
              </a:ext>
            </a:extLst>
          </p:cNvPr>
          <p:cNvSpPr/>
          <p:nvPr/>
        </p:nvSpPr>
        <p:spPr>
          <a:xfrm>
            <a:off x="9479164" y="4227910"/>
            <a:ext cx="582737" cy="2774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Garamond" panose="02020404030301010803" pitchFamily="18" charset="0"/>
            </a:endParaRPr>
          </a:p>
        </p:txBody>
      </p:sp>
    </p:spTree>
    <p:extLst>
      <p:ext uri="{BB962C8B-B14F-4D97-AF65-F5344CB8AC3E}">
        <p14:creationId xmlns:p14="http://schemas.microsoft.com/office/powerpoint/2010/main" val="1163461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DBDCD635-800C-444C-90CF-ED6D9F7DF1C0}"/>
              </a:ext>
            </a:extLst>
          </p:cNvPr>
          <p:cNvPicPr>
            <a:picLocks noChangeAspect="1"/>
          </p:cNvPicPr>
          <p:nvPr/>
        </p:nvPicPr>
        <p:blipFill>
          <a:blip r:embed="rId3"/>
          <a:stretch>
            <a:fillRect/>
          </a:stretch>
        </p:blipFill>
        <p:spPr>
          <a:xfrm>
            <a:off x="0" y="0"/>
            <a:ext cx="12192000" cy="955343"/>
          </a:xfrm>
          <a:prstGeom prst="rect">
            <a:avLst/>
          </a:prstGeom>
        </p:spPr>
      </p:pic>
      <p:sp>
        <p:nvSpPr>
          <p:cNvPr id="11" name="Title 1">
            <a:extLst>
              <a:ext uri="{FF2B5EF4-FFF2-40B4-BE49-F238E27FC236}">
                <a16:creationId xmlns:a16="http://schemas.microsoft.com/office/drawing/2014/main" id="{B8B42329-17E5-498F-8E9D-34E8EE304048}"/>
              </a:ext>
            </a:extLst>
          </p:cNvPr>
          <p:cNvSpPr txBox="1">
            <a:spLocks/>
          </p:cNvSpPr>
          <p:nvPr/>
        </p:nvSpPr>
        <p:spPr>
          <a:xfrm>
            <a:off x="559941" y="162164"/>
            <a:ext cx="10515600" cy="621758"/>
          </a:xfrm>
          <a:prstGeom prst="rect">
            <a:avLst/>
          </a:prstGeom>
        </p:spPr>
        <p:txBody>
          <a:bodyP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solidFill>
                  <a:schemeClr val="bg1"/>
                </a:solidFill>
              </a:rPr>
              <a:t>A Case for Improved Activity Data:</a:t>
            </a:r>
          </a:p>
          <a:p>
            <a:r>
              <a:rPr lang="en-US" sz="3600" dirty="0">
                <a:solidFill>
                  <a:schemeClr val="bg1"/>
                </a:solidFill>
              </a:rPr>
              <a:t>GHG Estimates are Only as Good as the Underlying Data</a:t>
            </a:r>
          </a:p>
        </p:txBody>
      </p:sp>
      <p:graphicFrame>
        <p:nvGraphicFramePr>
          <p:cNvPr id="14" name="Chart 13">
            <a:extLst>
              <a:ext uri="{FF2B5EF4-FFF2-40B4-BE49-F238E27FC236}">
                <a16:creationId xmlns:a16="http://schemas.microsoft.com/office/drawing/2014/main" id="{3C90BFAE-1CF2-4A09-82BA-9039307AB662}"/>
              </a:ext>
            </a:extLst>
          </p:cNvPr>
          <p:cNvGraphicFramePr>
            <a:graphicFrameLocks/>
          </p:cNvGraphicFramePr>
          <p:nvPr>
            <p:extLst>
              <p:ext uri="{D42A27DB-BD31-4B8C-83A1-F6EECF244321}">
                <p14:modId xmlns:p14="http://schemas.microsoft.com/office/powerpoint/2010/main" val="3188664725"/>
              </p:ext>
            </p:extLst>
          </p:nvPr>
        </p:nvGraphicFramePr>
        <p:xfrm>
          <a:off x="6939455" y="1455665"/>
          <a:ext cx="5029200" cy="396827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Chart 7">
            <a:extLst>
              <a:ext uri="{FF2B5EF4-FFF2-40B4-BE49-F238E27FC236}">
                <a16:creationId xmlns:a16="http://schemas.microsoft.com/office/drawing/2014/main" id="{5F5EE3E2-326C-4A5E-AFC2-AF651F779B06}"/>
              </a:ext>
            </a:extLst>
          </p:cNvPr>
          <p:cNvGraphicFramePr>
            <a:graphicFrameLocks/>
          </p:cNvGraphicFramePr>
          <p:nvPr>
            <p:extLst>
              <p:ext uri="{D42A27DB-BD31-4B8C-83A1-F6EECF244321}">
                <p14:modId xmlns:p14="http://schemas.microsoft.com/office/powerpoint/2010/main" val="3488818714"/>
              </p:ext>
            </p:extLst>
          </p:nvPr>
        </p:nvGraphicFramePr>
        <p:xfrm>
          <a:off x="-86505" y="965850"/>
          <a:ext cx="4607230" cy="2851174"/>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9" name="Chart 8">
            <a:extLst>
              <a:ext uri="{FF2B5EF4-FFF2-40B4-BE49-F238E27FC236}">
                <a16:creationId xmlns:a16="http://schemas.microsoft.com/office/drawing/2014/main" id="{04CE74F3-F3FB-49DD-AD18-BCA8035D65F3}"/>
              </a:ext>
            </a:extLst>
          </p:cNvPr>
          <p:cNvGraphicFramePr>
            <a:graphicFrameLocks/>
          </p:cNvGraphicFramePr>
          <p:nvPr>
            <p:extLst>
              <p:ext uri="{D42A27DB-BD31-4B8C-83A1-F6EECF244321}">
                <p14:modId xmlns:p14="http://schemas.microsoft.com/office/powerpoint/2010/main" val="4128699023"/>
              </p:ext>
            </p:extLst>
          </p:nvPr>
        </p:nvGraphicFramePr>
        <p:xfrm>
          <a:off x="-147415" y="3867880"/>
          <a:ext cx="4668139" cy="274656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hart 12">
            <a:extLst>
              <a:ext uri="{FF2B5EF4-FFF2-40B4-BE49-F238E27FC236}">
                <a16:creationId xmlns:a16="http://schemas.microsoft.com/office/drawing/2014/main" id="{33B2B333-6AA4-4771-8F55-1BA52601A40F}"/>
              </a:ext>
            </a:extLst>
          </p:cNvPr>
          <p:cNvGraphicFramePr>
            <a:graphicFrameLocks/>
          </p:cNvGraphicFramePr>
          <p:nvPr>
            <p:extLst>
              <p:ext uri="{D42A27DB-BD31-4B8C-83A1-F6EECF244321}">
                <p14:modId xmlns:p14="http://schemas.microsoft.com/office/powerpoint/2010/main" val="771333330"/>
              </p:ext>
            </p:extLst>
          </p:nvPr>
        </p:nvGraphicFramePr>
        <p:xfrm>
          <a:off x="4520724" y="1060777"/>
          <a:ext cx="7447931" cy="5340023"/>
        </p:xfrm>
        <a:graphic>
          <a:graphicData uri="http://schemas.openxmlformats.org/drawingml/2006/chart">
            <c:chart xmlns:c="http://schemas.openxmlformats.org/drawingml/2006/chart" xmlns:r="http://schemas.openxmlformats.org/officeDocument/2006/relationships" r:id="rId7"/>
          </a:graphicData>
        </a:graphic>
      </p:graphicFrame>
      <p:sp>
        <p:nvSpPr>
          <p:cNvPr id="18" name="Footer Placeholder 3">
            <a:extLst>
              <a:ext uri="{FF2B5EF4-FFF2-40B4-BE49-F238E27FC236}">
                <a16:creationId xmlns:a16="http://schemas.microsoft.com/office/drawing/2014/main" id="{FAC3D374-FB2C-431A-A741-B285A1AF2502}"/>
              </a:ext>
            </a:extLst>
          </p:cNvPr>
          <p:cNvSpPr>
            <a:spLocks noGrp="1"/>
          </p:cNvSpPr>
          <p:nvPr>
            <p:ph type="ftr" sz="quarter" idx="11"/>
          </p:nvPr>
        </p:nvSpPr>
        <p:spPr>
          <a:xfrm>
            <a:off x="4038600" y="6493510"/>
            <a:ext cx="4114800" cy="365125"/>
          </a:xfrm>
        </p:spPr>
        <p:txBody>
          <a:bodyPr/>
          <a:lstStyle/>
          <a:p>
            <a:r>
              <a:rPr lang="en-US" dirty="0"/>
              <a:t>Draft, Deliberative, Pre-Decisional</a:t>
            </a:r>
          </a:p>
        </p:txBody>
      </p:sp>
    </p:spTree>
    <p:extLst>
      <p:ext uri="{BB962C8B-B14F-4D97-AF65-F5344CB8AC3E}">
        <p14:creationId xmlns:p14="http://schemas.microsoft.com/office/powerpoint/2010/main" val="801111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4640</TotalTime>
  <Words>2045</Words>
  <Application>Microsoft Office PowerPoint</Application>
  <PresentationFormat>Widescreen</PresentationFormat>
  <Paragraphs>302</Paragraphs>
  <Slides>18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Garamond</vt:lpstr>
      <vt:lpstr>Source Sans Pro</vt:lpstr>
      <vt:lpstr>Office Theme</vt:lpstr>
      <vt:lpstr>Preparing to Implement a Climate Smart Agriculture and Forestry Strategy – Science and Data Needs</vt:lpstr>
      <vt:lpstr>About OEEP</vt:lpstr>
      <vt:lpstr>Executive Order 14008</vt:lpstr>
      <vt:lpstr>What is Readiness?</vt:lpstr>
      <vt:lpstr>PowerPoint Presentation</vt:lpstr>
      <vt:lpstr>PowerPoint Presentation</vt:lpstr>
      <vt:lpstr>OEEP Readiness Work and Related Needs</vt:lpstr>
      <vt:lpstr>PowerPoint Presentation</vt:lpstr>
      <vt:lpstr>PowerPoint Presentation</vt:lpstr>
      <vt:lpstr>National-level Activity Data Gaps</vt:lpstr>
      <vt:lpstr>Recommended Improvements to Activity Data</vt:lpstr>
      <vt:lpstr>PowerPoint Presentation</vt:lpstr>
      <vt:lpstr>Recommended Inventory Improvements</vt:lpstr>
      <vt:lpstr>PowerPoint Presentation</vt:lpstr>
      <vt:lpstr>Improving Science and Models</vt:lpstr>
      <vt:lpstr>PowerPoint Presentation</vt:lpstr>
      <vt:lpstr>Estimating GHG Benefits of Programs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DelFierro, Sara - FPAC-NRCS, Washington, DC</dc:creator>
  <cp:lastModifiedBy>Kashihara, David (AHRQ/CFACT)</cp:lastModifiedBy>
  <cp:revision>6</cp:revision>
  <dcterms:created xsi:type="dcterms:W3CDTF">2021-04-26T20:52:16Z</dcterms:created>
  <dcterms:modified xsi:type="dcterms:W3CDTF">2021-11-02T16:00:00Z</dcterms:modified>
</cp:coreProperties>
</file>

<file path=docProps/thumbnail.jpeg>
</file>